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5" r:id="rId3"/>
    <p:sldId id="341" r:id="rId4"/>
    <p:sldId id="296" r:id="rId5"/>
    <p:sldId id="308" r:id="rId7"/>
    <p:sldId id="309" r:id="rId8"/>
    <p:sldId id="310" r:id="rId9"/>
    <p:sldId id="311" r:id="rId10"/>
    <p:sldId id="318" r:id="rId11"/>
    <p:sldId id="312" r:id="rId12"/>
    <p:sldId id="340" r:id="rId13"/>
    <p:sldId id="313" r:id="rId14"/>
    <p:sldId id="314" r:id="rId15"/>
    <p:sldId id="315" r:id="rId16"/>
    <p:sldId id="316" r:id="rId17"/>
    <p:sldId id="317" r:id="rId18"/>
    <p:sldId id="288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ACB"/>
    <a:srgbClr val="E7E9F6"/>
    <a:srgbClr val="CCD0EC"/>
    <a:srgbClr val="FFFFFF"/>
    <a:srgbClr val="F3A953"/>
    <a:srgbClr val="EB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 autoAdjust="0"/>
    <p:restoredTop sz="93826" autoAdjust="0"/>
  </p:normalViewPr>
  <p:slideViewPr>
    <p:cSldViewPr snapToGrid="0">
      <p:cViewPr varScale="1">
        <p:scale>
          <a:sx n="60" d="100"/>
          <a:sy n="60" d="100"/>
        </p:scale>
        <p:origin x="9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6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1176 629,'-4'0,"2"5,2-2,0 0,2 1,1 0,0-1,-7 1,1-4,0 0,-1 0,4-3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1174 81,'0'3,"0"2,0 1,0 4,0-1,0-1,0 1,0-4,0 0,0-1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1178 76,'-2'8,"1"-3,1 0,0 2,0-2,0 1,0 1,1-3,0-1,-1 0,1 0,2-2,1-1,-3-3,1 0,0-1,-1 0,0 0,-1-2,0 3,0-3,0 3,-1-1,-2-1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1246 93,'-2'8,"2"-2,0 0,0 0,0-3,1 1,1 0,1 0,0-4,-1-3,-1-1,-1-1,0 2,0-1,0-1,0 1,-1 1,-2 3,-2 1,3 5,0-2,1-1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1323 102,'0'6,"0"-1,1 0,0 2,0-3,1-1,0 0,2-3,1-4,-4-3,0 0,0 1,0 2,-1 1,0-2,0 2,-3 3,0 0,0 0,0 0,1 3,2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1385 100,'3'7,"-1"-3,0-1,-2 0,3 2,1-3,0-2,1-1,1-3,-3 2,0-1,-2-1,-1-2,0 2,0 0,0 1,-3-1,0 3,-1 1,-3 3,4 0,-1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1467 95,'3'5,"-2"1,2-3,-2 0,2 0,0-1,1-2,1 0,-2-1,1-3,-1 0,0-3,-2 3,-1 1,0 0,0 0,0 0,-4 2,1 1,-2 0,1 0,1 0,-2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1115 171,'4'0,"1"0,-1 0,4 0,7 0,5 0,10 0,1 0,-10 0,-1 0,-1 0,-5 0,0 0,-3 0,1 0,0-3,0 0,3 2,3 0,1-1,1 1,-3 1,-2 0,-4 0,-4 0,-2 0,-2-2,1 1,1 1,2-1,-2 1,-1 0,2 0,-3 0,1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1410 124,'0'4,"-2"3,-1-1,2-3,1 0,0 1,0 0,0-1,0 1,0 0,0 0,0-1,0 1,0 1,0-2,0 0,0 0,0 0,3-3,0 0,1-1,0-3,-2 1,0 0,-1 0,-1-1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1484 103,'-1'4,"0"0,0-1,-2 1,2-1,-3 0,2 1,0-1,-1 0,0 0,0 0,0-1,0 0,0 0,-2 0,2 0,-1-1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1436 137,'-1'4,"0"-1,-1 2,0-2,1 0,1 0,0 0,0 0,6-2,-3-1,3 0,-3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1218 640,'-3'-5,"0"5,3 3,-2 0,2 0,0 0,1 0,1-6,-2-1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1487 87,'2'-3,"-2"0,0 0,0 0,0 0,0-2,0 2,-3 1,0 2,0 0,-4 0,0 2,3 0,1-1,0 0,-1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1449 53,'0'3,"0"0,0 0,0 0,-3 2,2-2,1 0,4 1,1-4,2 0,-2 0,0 0,1 0,-3 0,0-1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1485 112,'-3'3,"1"0,0 0,-2 1,2 0,-1-1,1 0,-1 0,0 0,-3-2,2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1440 119,'0'4,"0"0,0-1,0 1,0-1,-1 0,0 0,-1 1,-1-1,1 1,1-1,1 1,-1-1,1 0,0 0,5-1,-2-2,2 0,-2 0,1 0,-1-1,1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1075 249,'-1'4,"-2"0,-2 2,-3 1,5-3,-5 2,1 2,-4-1,-1 1,-2 0,-2 1,2 0,1-3,1 1,0-3,2-1,-2-1,1 1,3-2,-2 1,1-2,-1 0,0 0,-2 0,-1 0,0 0,0 0,-1 0,1 0,0 0,-1 0,1 0,0 0,-2 0,3 1,-1 0,1 1,0-2,2 0,0 0,3 0,-1 0,3 0,1-2,-2-1,3 1,-2 0,0-3,1 2,1 2,-1-1,0 0,1 0,-2 0,2-1,-3-1,3 1,0 0,-5-2,7 2,-2 0,-2 0,3 0,-1 1,2-1,-2 3,-1-1,0 0,0 1,1-1,0 1,-1 0,1 0,-2 0,1 0,-2 0,2-1,-2-2,-1 1,3 0,0 2,1-2,-2 1,1-1,1 1,0 1,-3-1,1 1,1-1,-1 0,2 1,5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471 209,'3'-1,"1"3,-1 1,0 0,0 0,-2 0,1 0,1 0,-1 1,0 0,-1-1,0 0,-1 0,1 2,2-6,1-3,0 0,-1 1,1 0,2 0,-3 2,2 0,0-1,-2 2,2-1,2-1,0 1,-3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495 156,'-3'6,"0"-1,1-2,-1 2,0-2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478 180,'6'5,"-5"-2,-1 0,0 0,0 1,4-2,-2-5,0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499 178,'2'0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1212 615,'4'-1,"0"0,-1 0,1-1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1219 597,'0'4,"0"0,0-1,0 0,0 0,-1 2,1-2,0 1,0-1,0 0,0 0,4-3,-1 0,1-3,-2 0,0-1,-2 1,0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1169 633,'0'3,"0"0,0 0,2-6,2 8,-2-8,-2 0,0 7,0 3,0-3,0-10,0 0,0 1,-5 4,2 6,2-1,1 2,0-3,0 0,0-6,0-1,0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1181 597,'-3'0,"2"3,1 0,0 1,2-1,2-1,-3 1,-5-1,1-2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1185 592,'-3'0,"-1"4,1-2,3 1,0 0,0 0,2 0,1-1,0 0,0 0,-4 2,-2-1,-2-2,1-1,1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1188 681,'5'-1,"-2"1,1 0,-1-1,2 0,1 1,-2 0,-1 0,2 0,-2 0,0 0,0 0,1 0,-1 0,2-1,-1 1,-1 0,1-1,2 1,-2-3,0 3,0 0,0 0,0 0,-1 0,1 0,-1 0,0 0,0 0,0 0,0 0,1 0,-1 0,1 0,-1 0,0 0,0 0,0 0,2 0,0 0,-2 0,2 0,-1 1,1-1,0 0,-1 0,1 1,-2 0,0-1,0 0,1 0,0 1,0-1,0 0,0 0,-1 0,1 0,-1 0,6 0,-5 0,1 0,-2 0,0 0,1 1,-1-1,0 1,0-1,2 0,-1 0,-1 1,1 0,0-1,1 0,-2 0,0 0,1 0,0 0,0 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7-15T16:24:29"/>
    </inkml:context>
    <inkml:brush xml:id="br0">
      <inkml:brushProperty name="width" value="0.09701" units="cm"/>
      <inkml:brushProperty name="height" value="0.09701" units="cm"/>
      <inkml:brushProperty name="color" value="#c00000"/>
      <inkml:brushProperty name="ignorePressure" value="0"/>
    </inkml:brush>
  </inkml:definitions>
  <inkml:trace contextRef="#ctx0" brushRef="#br0">1319 530,'-5'1,"0"-1,2 0,-2 0,-3 0,-1 0,1 0,3 0,2 0,1-3,2-1,0 1,0-2,1-1,3 3,0 0,0 1,-1 2,0 0,1 0,0 1,2 2,3-1,-6-2,0 0,1 0,0 1,-1 1,0 1,-1 0,1 0,0-2,0 3,0 0,-2-1,1 1,-5-2,-2-2,2 0,-3 0,0-1,3-1,-1 0,1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9BBFF-C467-4B60-8B29-97FB786108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E4730-C5B6-446C-8A2B-733932FDDB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E4730-C5B6-446C-8A2B-733932FDDB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E4730-C5B6-446C-8A2B-733932FDDB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11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670968" y="491146"/>
            <a:ext cx="3251202" cy="3803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" y="235666"/>
            <a:ext cx="1069258" cy="1069258"/>
          </a:xfrm>
          <a:prstGeom prst="rect">
            <a:avLst/>
          </a:prstGeom>
        </p:spPr>
      </p:pic>
      <p:sp>
        <p:nvSpPr>
          <p:cNvPr id="13" name="矩形: 圆角 12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 userDrawn="1"/>
        </p:nvSpPr>
        <p:spPr>
          <a:xfrm>
            <a:off x="8146144" y="1246394"/>
            <a:ext cx="4045856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7" y="3416408"/>
            <a:ext cx="3146323" cy="1756697"/>
          </a:xfrm>
          <a:prstGeom prst="rect">
            <a:avLst/>
          </a:prstGeom>
        </p:spPr>
      </p:pic>
      <p:sp>
        <p:nvSpPr>
          <p:cNvPr id="16" name="淘宝网chenying0907出品 14"/>
          <p:cNvSpPr/>
          <p:nvPr userDrawn="1"/>
        </p:nvSpPr>
        <p:spPr>
          <a:xfrm>
            <a:off x="-6114" y="5027105"/>
            <a:ext cx="2114694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8" name="矩形: 圆角 17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8" name="矩形: 圆角 17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2" name="直角三角形 21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" y="1624473"/>
            <a:ext cx="11552900" cy="5776451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5638515" y="1982450"/>
            <a:ext cx="64893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Goodbye</a:t>
            </a:r>
            <a:r>
              <a:rPr lang="zh-CN" altLang="en-US" sz="8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！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2735443" scaled="0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1078454" y="908717"/>
            <a:ext cx="4881093" cy="976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670968" y="491146"/>
            <a:ext cx="3251202" cy="3803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" y="235666"/>
            <a:ext cx="1069258" cy="1069258"/>
          </a:xfrm>
          <a:prstGeom prst="rect">
            <a:avLst/>
          </a:prstGeom>
        </p:spPr>
      </p:pic>
      <p:sp>
        <p:nvSpPr>
          <p:cNvPr id="13" name="矩形: 圆角 12"/>
          <p:cNvSpPr/>
          <p:nvPr userDrawn="1"/>
        </p:nvSpPr>
        <p:spPr>
          <a:xfrm>
            <a:off x="-6114" y="1684895"/>
            <a:ext cx="12198114" cy="349239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 userDrawn="1"/>
        </p:nvSpPr>
        <p:spPr>
          <a:xfrm>
            <a:off x="8146144" y="1246394"/>
            <a:ext cx="4045856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7" y="3416408"/>
            <a:ext cx="3146323" cy="1756697"/>
          </a:xfrm>
          <a:prstGeom prst="rect">
            <a:avLst/>
          </a:prstGeom>
        </p:spPr>
      </p:pic>
      <p:sp>
        <p:nvSpPr>
          <p:cNvPr id="16" name="淘宝网chenying0907出品 14"/>
          <p:cNvSpPr/>
          <p:nvPr userDrawn="1"/>
        </p:nvSpPr>
        <p:spPr>
          <a:xfrm>
            <a:off x="-6114" y="5027105"/>
            <a:ext cx="2114694" cy="566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提要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 rot="19485777">
            <a:off x="-1446933" y="370733"/>
            <a:ext cx="5981700" cy="1028700"/>
          </a:xfrm>
          <a:prstGeom prst="rect">
            <a:avLst/>
          </a:prstGeom>
          <a:ln>
            <a:noFill/>
          </a:ln>
          <a:effectLst>
            <a:outerShdw blurRad="50800" dist="38100" dir="5400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iṡ1íḍê"/>
          <p:cNvSpPr txBox="1"/>
          <p:nvPr userDrawn="1"/>
        </p:nvSpPr>
        <p:spPr>
          <a:xfrm rot="19407270">
            <a:off x="-169208" y="342723"/>
            <a:ext cx="3954589" cy="7164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CONTENTS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板块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3" y="235666"/>
            <a:ext cx="1069258" cy="10692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9" y="1403608"/>
            <a:ext cx="4581832" cy="2558190"/>
          </a:xfrm>
          <a:prstGeom prst="rect">
            <a:avLst/>
          </a:prstGeom>
        </p:spPr>
      </p:pic>
      <p:sp>
        <p:nvSpPr>
          <p:cNvPr id="16" name="矩形: 圆角 15"/>
          <p:cNvSpPr/>
          <p:nvPr userDrawn="1"/>
        </p:nvSpPr>
        <p:spPr>
          <a:xfrm>
            <a:off x="0" y="3024822"/>
            <a:ext cx="12192000" cy="215246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7" y="1999737"/>
            <a:ext cx="4672567" cy="3304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础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总结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sp>
        <p:nvSpPr>
          <p:cNvPr id="25" name="矩形: 圆角 24"/>
          <p:cNvSpPr/>
          <p:nvPr userDrawn="1"/>
        </p:nvSpPr>
        <p:spPr>
          <a:xfrm>
            <a:off x="96114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1"/>
          <p:cNvSpPr txBox="1"/>
          <p:nvPr userDrawn="1"/>
        </p:nvSpPr>
        <p:spPr>
          <a:xfrm>
            <a:off x="138722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五边形 8"/>
          <p:cNvSpPr/>
          <p:nvPr userDrawn="1"/>
        </p:nvSpPr>
        <p:spPr>
          <a:xfrm rot="5400000" flipV="1">
            <a:off x="198857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 userDrawn="1"/>
        </p:nvSpPr>
        <p:spPr>
          <a:xfrm>
            <a:off x="3564009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1"/>
          <p:cNvSpPr txBox="1"/>
          <p:nvPr userDrawn="1"/>
        </p:nvSpPr>
        <p:spPr>
          <a:xfrm>
            <a:off x="399326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五边形 9"/>
          <p:cNvSpPr/>
          <p:nvPr userDrawn="1"/>
        </p:nvSpPr>
        <p:spPr>
          <a:xfrm rot="5400000" flipV="1">
            <a:off x="459080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 userDrawn="1"/>
        </p:nvSpPr>
        <p:spPr>
          <a:xfrm>
            <a:off x="616687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1"/>
          <p:cNvSpPr txBox="1"/>
          <p:nvPr userDrawn="1"/>
        </p:nvSpPr>
        <p:spPr>
          <a:xfrm>
            <a:off x="659549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11"/>
          <p:cNvSpPr/>
          <p:nvPr userDrawn="1"/>
        </p:nvSpPr>
        <p:spPr>
          <a:xfrm rot="5400000" flipV="1">
            <a:off x="721335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31" y="3261856"/>
            <a:ext cx="2576052" cy="2576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22365" r="20084" b="5986"/>
          <a:stretch>
            <a:fillRect/>
          </a:stretch>
        </p:blipFill>
        <p:spPr>
          <a:xfrm>
            <a:off x="9869957" y="3735687"/>
            <a:ext cx="1665526" cy="23713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总结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sp>
        <p:nvSpPr>
          <p:cNvPr id="13" name="矩形: 圆角 12"/>
          <p:cNvSpPr/>
          <p:nvPr userDrawn="1"/>
        </p:nvSpPr>
        <p:spPr>
          <a:xfrm>
            <a:off x="96114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1"/>
          <p:cNvSpPr txBox="1"/>
          <p:nvPr userDrawn="1"/>
        </p:nvSpPr>
        <p:spPr>
          <a:xfrm>
            <a:off x="138722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五边形 8"/>
          <p:cNvSpPr/>
          <p:nvPr userDrawn="1"/>
        </p:nvSpPr>
        <p:spPr>
          <a:xfrm rot="5400000" flipV="1">
            <a:off x="198857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3564009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 userDrawn="1"/>
        </p:nvSpPr>
        <p:spPr>
          <a:xfrm>
            <a:off x="399326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五边形 9"/>
          <p:cNvSpPr/>
          <p:nvPr userDrawn="1"/>
        </p:nvSpPr>
        <p:spPr>
          <a:xfrm rot="5400000" flipV="1">
            <a:off x="459080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 userDrawn="1"/>
        </p:nvSpPr>
        <p:spPr>
          <a:xfrm>
            <a:off x="6166874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1"/>
          <p:cNvSpPr txBox="1"/>
          <p:nvPr userDrawn="1"/>
        </p:nvSpPr>
        <p:spPr>
          <a:xfrm>
            <a:off x="6595499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五边形 11"/>
          <p:cNvSpPr/>
          <p:nvPr userDrawn="1"/>
        </p:nvSpPr>
        <p:spPr>
          <a:xfrm rot="5400000" flipV="1">
            <a:off x="7213354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5"/>
          <p:cNvSpPr/>
          <p:nvPr userDrawn="1"/>
        </p:nvSpPr>
        <p:spPr>
          <a:xfrm>
            <a:off x="8769739" y="2083186"/>
            <a:ext cx="2448560" cy="3450517"/>
          </a:xfrm>
          <a:prstGeom prst="roundRect">
            <a:avLst>
              <a:gd name="adj" fmla="val 27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1"/>
          <p:cNvSpPr txBox="1"/>
          <p:nvPr userDrawn="1"/>
        </p:nvSpPr>
        <p:spPr>
          <a:xfrm>
            <a:off x="9198364" y="2419157"/>
            <a:ext cx="158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D436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D436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五边形 16"/>
          <p:cNvSpPr/>
          <p:nvPr userDrawn="1"/>
        </p:nvSpPr>
        <p:spPr>
          <a:xfrm rot="5400000" flipV="1">
            <a:off x="9803519" y="2000138"/>
            <a:ext cx="386080" cy="361950"/>
          </a:xfrm>
          <a:prstGeom prst="homePlate">
            <a:avLst/>
          </a:prstGeom>
          <a:gradFill>
            <a:gsLst>
              <a:gs pos="0">
                <a:srgbClr val="E1CAA6"/>
              </a:gs>
              <a:gs pos="100000">
                <a:srgbClr val="D3B47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54" y="4450824"/>
            <a:ext cx="1800000" cy="18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5496170" y="3376778"/>
            <a:ext cx="64893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Goodbye</a:t>
            </a:r>
            <a:r>
              <a:rPr lang="zh-CN" altLang="en-US" sz="8000" b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12735443" scaled="0"/>
                </a:gradFill>
                <a:latin typeface="+mj-ea"/>
                <a:ea typeface="+mj-ea"/>
              </a:rPr>
              <a:t>！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12735443" scaled="0"/>
              </a:gra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8" name="副标题 4"/>
          <p:cNvSpPr txBox="1"/>
          <p:nvPr userDrawn="1"/>
        </p:nvSpPr>
        <p:spPr>
          <a:xfrm flipH="1">
            <a:off x="5663320" y="5333118"/>
            <a:ext cx="5402024" cy="558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Programming is so easy.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10800000" flipH="1">
            <a:off x="1" y="-5230"/>
            <a:ext cx="4687152" cy="4105282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19" name="直角三角形 18"/>
          <p:cNvSpPr/>
          <p:nvPr userDrawn="1"/>
        </p:nvSpPr>
        <p:spPr>
          <a:xfrm rot="10800000" flipH="1">
            <a:off x="-1" y="-2"/>
            <a:ext cx="3785420" cy="384441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plate from Qian t u 8 4 3 5 7 5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Template from Qian t u 8 4 3 5 7 5 9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Template from Qian t u 8 4 3 5 7 5 9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150980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54" y="235666"/>
            <a:ext cx="1069258" cy="10692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98" y="1245482"/>
            <a:ext cx="10052002" cy="5612368"/>
          </a:xfrm>
          <a:prstGeom prst="rect">
            <a:avLst/>
          </a:prstGeom>
        </p:spPr>
      </p:pic>
      <p:sp>
        <p:nvSpPr>
          <p:cNvPr id="23" name="直角三角形 22"/>
          <p:cNvSpPr/>
          <p:nvPr userDrawn="1"/>
        </p:nvSpPr>
        <p:spPr>
          <a:xfrm rot="10800000" flipH="1">
            <a:off x="1" y="-5230"/>
            <a:ext cx="3795251" cy="3171217"/>
          </a:xfrm>
          <a:prstGeom prst="rtTriangle">
            <a:avLst/>
          </a:prstGeom>
          <a:solidFill>
            <a:srgbClr val="EBEEF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sp>
        <p:nvSpPr>
          <p:cNvPr id="24" name="直角三角形 23"/>
          <p:cNvSpPr/>
          <p:nvPr userDrawn="1"/>
        </p:nvSpPr>
        <p:spPr>
          <a:xfrm rot="10800000" flipH="1">
            <a:off x="0" y="-6"/>
            <a:ext cx="3018504" cy="3097165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12700">
            <a:miter lim="400000"/>
          </a:ln>
          <a:effectLst>
            <a:outerShdw blurRad="190500" dist="381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lIns="19050" tIns="19050" rIns="19050" bIns="19050" anchor="ctr"/>
          <a:lstStyle/>
          <a:p>
            <a:endParaRPr lang="zh-CN" altLang="en-US" sz="1200">
              <a:solidFill>
                <a:srgbClr val="FFFFFF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684">
            <a:off x="-798822" y="796757"/>
            <a:ext cx="3847256" cy="7694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66" y="5643411"/>
            <a:ext cx="12441600" cy="777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401932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41412404" y="648866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8435759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  <a:endParaRPr lang="en-US" altLang="zh-CN" sz="800" b="0" i="0" u="none" strike="noStrike" kern="1200" dirty="0">
              <a:solidFill>
                <a:srgbClr val="E6E6E6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7" name="流程图: 延期 3"/>
          <p:cNvSpPr/>
          <p:nvPr userDrawn="1"/>
        </p:nvSpPr>
        <p:spPr>
          <a:xfrm rot="16200000">
            <a:off x="5970167" y="550646"/>
            <a:ext cx="235588" cy="12480716"/>
          </a:xfrm>
          <a:custGeom>
            <a:avLst/>
            <a:gdLst>
              <a:gd name="connsiteX0" fmla="*/ 0 w 2160242"/>
              <a:gd name="connsiteY0" fmla="*/ 0 h 10045117"/>
              <a:gd name="connsiteX1" fmla="*/ 1080121 w 2160242"/>
              <a:gd name="connsiteY1" fmla="*/ 0 h 10045117"/>
              <a:gd name="connsiteX2" fmla="*/ 2160242 w 2160242"/>
              <a:gd name="connsiteY2" fmla="*/ 5022559 h 10045117"/>
              <a:gd name="connsiteX3" fmla="*/ 1080121 w 2160242"/>
              <a:gd name="connsiteY3" fmla="*/ 10045118 h 10045117"/>
              <a:gd name="connsiteX4" fmla="*/ 0 w 2160242"/>
              <a:gd name="connsiteY4" fmla="*/ 10045117 h 10045117"/>
              <a:gd name="connsiteX5" fmla="*/ 0 w 2160242"/>
              <a:gd name="connsiteY5" fmla="*/ 0 h 10045117"/>
              <a:gd name="connsiteX0-1" fmla="*/ 1054100 w 2160242"/>
              <a:gd name="connsiteY0-2" fmla="*/ 0 h 10045118"/>
              <a:gd name="connsiteX1-3" fmla="*/ 1080121 w 2160242"/>
              <a:gd name="connsiteY1-4" fmla="*/ 0 h 10045118"/>
              <a:gd name="connsiteX2-5" fmla="*/ 2160242 w 2160242"/>
              <a:gd name="connsiteY2-6" fmla="*/ 5022559 h 10045118"/>
              <a:gd name="connsiteX3-7" fmla="*/ 1080121 w 2160242"/>
              <a:gd name="connsiteY3-8" fmla="*/ 10045118 h 10045118"/>
              <a:gd name="connsiteX4-9" fmla="*/ 0 w 2160242"/>
              <a:gd name="connsiteY4-10" fmla="*/ 10045117 h 10045118"/>
              <a:gd name="connsiteX5-11" fmla="*/ 1054100 w 2160242"/>
              <a:gd name="connsiteY5-12" fmla="*/ 0 h 10045118"/>
              <a:gd name="connsiteX0-13" fmla="*/ 1054100 w 2160242"/>
              <a:gd name="connsiteY0-14" fmla="*/ 0 h 10045118"/>
              <a:gd name="connsiteX1-15" fmla="*/ 1080121 w 2160242"/>
              <a:gd name="connsiteY1-16" fmla="*/ 0 h 10045118"/>
              <a:gd name="connsiteX2-17" fmla="*/ 2160242 w 2160242"/>
              <a:gd name="connsiteY2-18" fmla="*/ 5022559 h 10045118"/>
              <a:gd name="connsiteX3-19" fmla="*/ 1080121 w 2160242"/>
              <a:gd name="connsiteY3-20" fmla="*/ 10045118 h 10045118"/>
              <a:gd name="connsiteX4-21" fmla="*/ 0 w 2160242"/>
              <a:gd name="connsiteY4-22" fmla="*/ 10045117 h 10045118"/>
              <a:gd name="connsiteX5-23" fmla="*/ 1071189 w 2160242"/>
              <a:gd name="connsiteY5-24" fmla="*/ 10023149 h 10045118"/>
              <a:gd name="connsiteX6" fmla="*/ 1054100 w 2160242"/>
              <a:gd name="connsiteY6" fmla="*/ 0 h 10045118"/>
              <a:gd name="connsiteX0-25" fmla="*/ 0 w 1106142"/>
              <a:gd name="connsiteY0-26" fmla="*/ 0 h 10057817"/>
              <a:gd name="connsiteX1-27" fmla="*/ 26021 w 1106142"/>
              <a:gd name="connsiteY1-28" fmla="*/ 0 h 10057817"/>
              <a:gd name="connsiteX2-29" fmla="*/ 1106142 w 1106142"/>
              <a:gd name="connsiteY2-30" fmla="*/ 5022559 h 10057817"/>
              <a:gd name="connsiteX3-31" fmla="*/ 26021 w 1106142"/>
              <a:gd name="connsiteY3-32" fmla="*/ 10045118 h 10057817"/>
              <a:gd name="connsiteX4-33" fmla="*/ 12700 w 1106142"/>
              <a:gd name="connsiteY4-34" fmla="*/ 10057817 h 10057817"/>
              <a:gd name="connsiteX5-35" fmla="*/ 17089 w 1106142"/>
              <a:gd name="connsiteY5-36" fmla="*/ 10023149 h 10057817"/>
              <a:gd name="connsiteX6-37" fmla="*/ 0 w 1106142"/>
              <a:gd name="connsiteY6-38" fmla="*/ 0 h 100578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37" y="connsiteY6-38"/>
              </a:cxn>
            </a:cxnLst>
            <a:rect l="l" t="t" r="r" b="b"/>
            <a:pathLst>
              <a:path w="1106142" h="10057817">
                <a:moveTo>
                  <a:pt x="0" y="0"/>
                </a:moveTo>
                <a:lnTo>
                  <a:pt x="26021" y="0"/>
                </a:lnTo>
                <a:cubicBezTo>
                  <a:pt x="622555" y="0"/>
                  <a:pt x="1106142" y="2248676"/>
                  <a:pt x="1106142" y="5022559"/>
                </a:cubicBezTo>
                <a:cubicBezTo>
                  <a:pt x="1106142" y="7796442"/>
                  <a:pt x="622555" y="10045118"/>
                  <a:pt x="26021" y="10045118"/>
                </a:cubicBezTo>
                <a:lnTo>
                  <a:pt x="12700" y="10057817"/>
                </a:lnTo>
                <a:cubicBezTo>
                  <a:pt x="22630" y="10037794"/>
                  <a:pt x="7159" y="10043172"/>
                  <a:pt x="17089" y="10023149"/>
                </a:cubicBezTo>
                <a:cubicBezTo>
                  <a:pt x="11393" y="6682099"/>
                  <a:pt x="5696" y="334105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" panose="020B04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customXml" Target="../ink/ink3.xml"/><Relationship Id="rId7" Type="http://schemas.openxmlformats.org/officeDocument/2006/relationships/image" Target="../media/image21.png"/><Relationship Id="rId6" Type="http://schemas.openxmlformats.org/officeDocument/2006/relationships/customXml" Target="../ink/ink2.xml"/><Relationship Id="rId50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9" Type="http://schemas.openxmlformats.org/officeDocument/2006/relationships/image" Target="../media/image42.png"/><Relationship Id="rId48" Type="http://schemas.openxmlformats.org/officeDocument/2006/relationships/customXml" Target="../ink/ink23.xml"/><Relationship Id="rId47" Type="http://schemas.openxmlformats.org/officeDocument/2006/relationships/image" Target="../media/image41.png"/><Relationship Id="rId46" Type="http://schemas.openxmlformats.org/officeDocument/2006/relationships/customXml" Target="../ink/ink22.xml"/><Relationship Id="rId45" Type="http://schemas.openxmlformats.org/officeDocument/2006/relationships/image" Target="../media/image40.png"/><Relationship Id="rId44" Type="http://schemas.openxmlformats.org/officeDocument/2006/relationships/customXml" Target="../ink/ink21.xml"/><Relationship Id="rId43" Type="http://schemas.openxmlformats.org/officeDocument/2006/relationships/image" Target="../media/image39.png"/><Relationship Id="rId42" Type="http://schemas.openxmlformats.org/officeDocument/2006/relationships/customXml" Target="../ink/ink20.xml"/><Relationship Id="rId41" Type="http://schemas.openxmlformats.org/officeDocument/2006/relationships/image" Target="../media/image38.png"/><Relationship Id="rId40" Type="http://schemas.openxmlformats.org/officeDocument/2006/relationships/customXml" Target="../ink/ink19.xml"/><Relationship Id="rId4" Type="http://schemas.openxmlformats.org/officeDocument/2006/relationships/customXml" Target="../ink/ink1.xml"/><Relationship Id="rId39" Type="http://schemas.openxmlformats.org/officeDocument/2006/relationships/image" Target="../media/image37.png"/><Relationship Id="rId38" Type="http://schemas.openxmlformats.org/officeDocument/2006/relationships/customXml" Target="../ink/ink18.xml"/><Relationship Id="rId37" Type="http://schemas.openxmlformats.org/officeDocument/2006/relationships/image" Target="../media/image36.png"/><Relationship Id="rId36" Type="http://schemas.openxmlformats.org/officeDocument/2006/relationships/customXml" Target="../ink/ink17.xml"/><Relationship Id="rId35" Type="http://schemas.openxmlformats.org/officeDocument/2006/relationships/image" Target="../media/image35.png"/><Relationship Id="rId34" Type="http://schemas.openxmlformats.org/officeDocument/2006/relationships/customXml" Target="../ink/ink16.xml"/><Relationship Id="rId33" Type="http://schemas.openxmlformats.org/officeDocument/2006/relationships/image" Target="../media/image34.png"/><Relationship Id="rId32" Type="http://schemas.openxmlformats.org/officeDocument/2006/relationships/customXml" Target="../ink/ink15.xml"/><Relationship Id="rId31" Type="http://schemas.openxmlformats.org/officeDocument/2006/relationships/image" Target="../media/image33.png"/><Relationship Id="rId30" Type="http://schemas.openxmlformats.org/officeDocument/2006/relationships/customXml" Target="../ink/ink14.xml"/><Relationship Id="rId3" Type="http://schemas.openxmlformats.org/officeDocument/2006/relationships/image" Target="../media/image19.png"/><Relationship Id="rId29" Type="http://schemas.openxmlformats.org/officeDocument/2006/relationships/image" Target="../media/image32.png"/><Relationship Id="rId28" Type="http://schemas.openxmlformats.org/officeDocument/2006/relationships/customXml" Target="../ink/ink13.xml"/><Relationship Id="rId27" Type="http://schemas.openxmlformats.org/officeDocument/2006/relationships/image" Target="../media/image31.png"/><Relationship Id="rId26" Type="http://schemas.openxmlformats.org/officeDocument/2006/relationships/customXml" Target="../ink/ink12.xml"/><Relationship Id="rId25" Type="http://schemas.openxmlformats.org/officeDocument/2006/relationships/image" Target="../media/image30.png"/><Relationship Id="rId24" Type="http://schemas.openxmlformats.org/officeDocument/2006/relationships/customXml" Target="../ink/ink11.xml"/><Relationship Id="rId23" Type="http://schemas.openxmlformats.org/officeDocument/2006/relationships/image" Target="../media/image29.png"/><Relationship Id="rId22" Type="http://schemas.openxmlformats.org/officeDocument/2006/relationships/customXml" Target="../ink/ink10.xml"/><Relationship Id="rId21" Type="http://schemas.openxmlformats.org/officeDocument/2006/relationships/image" Target="../media/image28.png"/><Relationship Id="rId20" Type="http://schemas.openxmlformats.org/officeDocument/2006/relationships/customXml" Target="../ink/ink9.xml"/><Relationship Id="rId2" Type="http://schemas.openxmlformats.org/officeDocument/2006/relationships/tags" Target="../tags/tag5.xml"/><Relationship Id="rId19" Type="http://schemas.openxmlformats.org/officeDocument/2006/relationships/image" Target="../media/image27.png"/><Relationship Id="rId18" Type="http://schemas.openxmlformats.org/officeDocument/2006/relationships/customXml" Target="../ink/ink8.xml"/><Relationship Id="rId17" Type="http://schemas.openxmlformats.org/officeDocument/2006/relationships/image" Target="../media/image26.png"/><Relationship Id="rId16" Type="http://schemas.openxmlformats.org/officeDocument/2006/relationships/customXml" Target="../ink/ink7.xml"/><Relationship Id="rId15" Type="http://schemas.openxmlformats.org/officeDocument/2006/relationships/image" Target="../media/image25.png"/><Relationship Id="rId14" Type="http://schemas.openxmlformats.org/officeDocument/2006/relationships/customXml" Target="../ink/ink6.xml"/><Relationship Id="rId13" Type="http://schemas.openxmlformats.org/officeDocument/2006/relationships/image" Target="../media/image24.png"/><Relationship Id="rId12" Type="http://schemas.openxmlformats.org/officeDocument/2006/relationships/customXml" Target="../ink/ink5.xml"/><Relationship Id="rId11" Type="http://schemas.openxmlformats.org/officeDocument/2006/relationships/image" Target="../media/image23.png"/><Relationship Id="rId10" Type="http://schemas.openxmlformats.org/officeDocument/2006/relationships/customXml" Target="../ink/ink4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customXml" Target="../ink/ink27.xml"/><Relationship Id="rId7" Type="http://schemas.openxmlformats.org/officeDocument/2006/relationships/image" Target="../media/image47.png"/><Relationship Id="rId6" Type="http://schemas.openxmlformats.org/officeDocument/2006/relationships/customXml" Target="../ink/ink26.xml"/><Relationship Id="rId5" Type="http://schemas.openxmlformats.org/officeDocument/2006/relationships/image" Target="../media/image46.png"/><Relationship Id="rId4" Type="http://schemas.openxmlformats.org/officeDocument/2006/relationships/customXml" Target="../ink/ink25.xml"/><Relationship Id="rId3" Type="http://schemas.openxmlformats.org/officeDocument/2006/relationships/image" Target="../media/image45.png"/><Relationship Id="rId2" Type="http://schemas.openxmlformats.org/officeDocument/2006/relationships/customXml" Target="../ink/ink24.xm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49.png"/><Relationship Id="rId10" Type="http://schemas.openxmlformats.org/officeDocument/2006/relationships/customXml" Target="../ink/ink28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8435759"/>
          <p:cNvSpPr/>
          <p:nvPr/>
        </p:nvSpPr>
        <p:spPr>
          <a:xfrm>
            <a:off x="6096857" y="1848584"/>
            <a:ext cx="3735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b="1" dirty="0" err="1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xxxxx</a:t>
            </a:r>
            <a:r>
              <a:rPr lang="zh-CN" altLang="en-US" sz="40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班级名称</a:t>
            </a:r>
            <a:endParaRPr lang="zh-CN" altLang="en-US" sz="40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" name="矩形8435759"/>
          <p:cNvSpPr/>
          <p:nvPr/>
        </p:nvSpPr>
        <p:spPr>
          <a:xfrm>
            <a:off x="4808010" y="3044345"/>
            <a:ext cx="6313012" cy="200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树状数组的引入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以及推导和作用 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27993" y="523075"/>
            <a:ext cx="488249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2022NAO with you</a:t>
            </a:r>
            <a:r>
              <a:rPr lang="zh-CN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夏令营</a:t>
            </a:r>
            <a:endParaRPr lang="zh-CN" alt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查询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3880" y="1202690"/>
            <a:ext cx="6508750" cy="3661410"/>
          </a:xfrm>
          <a:prstGeom prst="rect">
            <a:avLst/>
          </a:prstGeom>
        </p:spPr>
      </p:pic>
      <p:sp>
        <p:nvSpPr>
          <p:cNvPr id="59" name="矩形 6"/>
          <p:cNvSpPr/>
          <p:nvPr/>
        </p:nvSpPr>
        <p:spPr>
          <a:xfrm>
            <a:off x="7010496" y="2185923"/>
            <a:ext cx="5181394" cy="9118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 algn="just">
              <a:lnSpc>
                <a:spcPts val="32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每次查询会往下跳一层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最多只有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logn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层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所以只需要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logn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的复杂度就能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查询</a:t>
            </a:r>
            <a:endParaRPr lang="zh-CN" altLang="en-US" sz="20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单点修改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6" y="1384553"/>
            <a:ext cx="5181394" cy="210262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ts val="32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单点修改，假设修改编号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9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，编号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4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会受到影响所以要修改，再次就是编号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，编号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受到影响，我们发现每一层只会有一个点受到影响，所以我们只需要</a:t>
            </a:r>
            <a:r>
              <a:rPr lang="en-US" altLang="zh-CN" sz="2000" b="1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logn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次就能修改完成。</a:t>
            </a:r>
            <a:endParaRPr lang="zh-CN" altLang="en-US" sz="20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000" y="3788153"/>
            <a:ext cx="5319000" cy="253594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095" r="4218" b="2222"/>
          <a:stretch>
            <a:fillRect/>
          </a:stretch>
        </p:blipFill>
        <p:spPr>
          <a:xfrm>
            <a:off x="6355192" y="1589036"/>
            <a:ext cx="5181393" cy="4601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7391400" y="3994150"/>
              <a:ext cx="88900" cy="1651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7391400" y="3994150"/>
                <a:ext cx="889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墨迹 4"/>
              <p14:cNvContentPartPr/>
              <p14:nvPr/>
            </p14:nvContentPartPr>
            <p14:xfrm>
              <a:off x="7683500" y="4032250"/>
              <a:ext cx="50800" cy="9525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7"/>
            </p:blipFill>
            <p:spPr>
              <a:xfrm>
                <a:off x="7683500" y="4032250"/>
                <a:ext cx="508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墨迹 5"/>
              <p14:cNvContentPartPr/>
              <p14:nvPr/>
            </p14:nvContentPartPr>
            <p14:xfrm>
              <a:off x="7696200" y="3873500"/>
              <a:ext cx="95250" cy="317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9"/>
            </p:blipFill>
            <p:spPr>
              <a:xfrm>
                <a:off x="7696200" y="3873500"/>
                <a:ext cx="95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墨迹 6"/>
              <p14:cNvContentPartPr/>
              <p14:nvPr/>
            </p14:nvContentPartPr>
            <p14:xfrm>
              <a:off x="7734300" y="3790950"/>
              <a:ext cx="95250" cy="2413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1"/>
            </p:blipFill>
            <p:spPr>
              <a:xfrm>
                <a:off x="7734300" y="3790950"/>
                <a:ext cx="9525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墨迹 7"/>
              <p14:cNvContentPartPr/>
              <p14:nvPr/>
            </p14:nvContentPartPr>
            <p14:xfrm>
              <a:off x="7416800" y="4019550"/>
              <a:ext cx="57150" cy="1460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3"/>
            </p:blipFill>
            <p:spPr>
              <a:xfrm>
                <a:off x="7416800" y="4019550"/>
                <a:ext cx="571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墨迹 8"/>
              <p14:cNvContentPartPr/>
              <p14:nvPr/>
            </p14:nvContentPartPr>
            <p14:xfrm>
              <a:off x="7473950" y="3790950"/>
              <a:ext cx="44450" cy="1270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5"/>
            </p:blipFill>
            <p:spPr>
              <a:xfrm>
                <a:off x="7473950" y="3790950"/>
                <a:ext cx="444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墨迹 9"/>
              <p14:cNvContentPartPr/>
              <p14:nvPr/>
            </p14:nvContentPartPr>
            <p14:xfrm>
              <a:off x="7410450" y="3759200"/>
              <a:ext cx="120650" cy="203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7"/>
            </p:blipFill>
            <p:spPr>
              <a:xfrm>
                <a:off x="7410450" y="3759200"/>
                <a:ext cx="12065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墨迹 10"/>
              <p14:cNvContentPartPr/>
              <p14:nvPr/>
            </p14:nvContentPartPr>
            <p14:xfrm>
              <a:off x="7543800" y="4273550"/>
              <a:ext cx="1930400" cy="508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9"/>
            </p:blipFill>
            <p:spPr>
              <a:xfrm>
                <a:off x="7543800" y="4273550"/>
                <a:ext cx="193040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墨迹 11"/>
              <p14:cNvContentPartPr/>
              <p14:nvPr/>
            </p14:nvContentPartPr>
            <p14:xfrm>
              <a:off x="8039100" y="3187700"/>
              <a:ext cx="501650" cy="2286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1"/>
            </p:blipFill>
            <p:spPr>
              <a:xfrm>
                <a:off x="8039100" y="3187700"/>
                <a:ext cx="5016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墨迹 12"/>
              <p14:cNvContentPartPr/>
              <p14:nvPr/>
            </p14:nvContentPartPr>
            <p14:xfrm>
              <a:off x="7454900" y="514350"/>
              <a:ext cx="360" cy="4064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3"/>
            </p:blipFill>
            <p:spPr>
              <a:xfrm>
                <a:off x="7454900" y="514350"/>
                <a:ext cx="36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墨迹 13"/>
              <p14:cNvContentPartPr/>
              <p14:nvPr/>
            </p14:nvContentPartPr>
            <p14:xfrm>
              <a:off x="7461250" y="482600"/>
              <a:ext cx="107950" cy="361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5"/>
            </p:blipFill>
            <p:spPr>
              <a:xfrm>
                <a:off x="7461250" y="482600"/>
                <a:ext cx="1079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5" name="墨迹 14"/>
              <p14:cNvContentPartPr/>
              <p14:nvPr/>
            </p14:nvContentPartPr>
            <p14:xfrm>
              <a:off x="7886700" y="590550"/>
              <a:ext cx="88900" cy="2603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7"/>
            </p:blipFill>
            <p:spPr>
              <a:xfrm>
                <a:off x="7886700" y="590550"/>
                <a:ext cx="88900" cy="260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6" name="墨迹 15"/>
              <p14:cNvContentPartPr/>
              <p14:nvPr/>
            </p14:nvContentPartPr>
            <p14:xfrm>
              <a:off x="8401050" y="609600"/>
              <a:ext cx="127000" cy="24765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9"/>
            </p:blipFill>
            <p:spPr>
              <a:xfrm>
                <a:off x="8401050" y="609600"/>
                <a:ext cx="12700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7" name="墨迹 16"/>
              <p14:cNvContentPartPr/>
              <p14:nvPr/>
            </p14:nvContentPartPr>
            <p14:xfrm>
              <a:off x="8794750" y="558800"/>
              <a:ext cx="228600" cy="2286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1"/>
            </p:blipFill>
            <p:spPr>
              <a:xfrm>
                <a:off x="8794750" y="558800"/>
                <a:ext cx="2286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8" name="墨迹 17"/>
              <p14:cNvContentPartPr/>
              <p14:nvPr/>
            </p14:nvContentPartPr>
            <p14:xfrm>
              <a:off x="9315450" y="533400"/>
              <a:ext cx="234950" cy="2095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3"/>
            </p:blipFill>
            <p:spPr>
              <a:xfrm>
                <a:off x="9315450" y="533400"/>
                <a:ext cx="2349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9" name="墨迹 18"/>
              <p14:cNvContentPartPr/>
              <p14:nvPr/>
            </p14:nvContentPartPr>
            <p14:xfrm>
              <a:off x="7080250" y="990600"/>
              <a:ext cx="2667000" cy="952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5"/>
            </p:blipFill>
            <p:spPr>
              <a:xfrm>
                <a:off x="7080250" y="990600"/>
                <a:ext cx="26670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0" name="墨迹 19"/>
              <p14:cNvContentPartPr/>
              <p14:nvPr/>
            </p14:nvContentPartPr>
            <p14:xfrm>
              <a:off x="8915400" y="787400"/>
              <a:ext cx="120650" cy="4445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7"/>
            </p:blipFill>
            <p:spPr>
              <a:xfrm>
                <a:off x="8915400" y="787400"/>
                <a:ext cx="12065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1" name="墨迹 20"/>
              <p14:cNvContentPartPr/>
              <p14:nvPr/>
            </p14:nvContentPartPr>
            <p14:xfrm>
              <a:off x="9137650" y="654050"/>
              <a:ext cx="285750" cy="304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9"/>
            </p:blipFill>
            <p:spPr>
              <a:xfrm>
                <a:off x="9137650" y="654050"/>
                <a:ext cx="285750" cy="30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2" name="墨迹 21"/>
              <p14:cNvContentPartPr/>
              <p14:nvPr/>
            </p14:nvContentPartPr>
            <p14:xfrm>
              <a:off x="9074150" y="869950"/>
              <a:ext cx="133350" cy="1778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41"/>
            </p:blipFill>
            <p:spPr>
              <a:xfrm>
                <a:off x="9074150" y="869950"/>
                <a:ext cx="1333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3" name="墨迹 22"/>
              <p14:cNvContentPartPr/>
              <p14:nvPr/>
            </p14:nvContentPartPr>
            <p14:xfrm>
              <a:off x="9194800" y="393700"/>
              <a:ext cx="260350" cy="158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3"/>
            </p:blipFill>
            <p:spPr>
              <a:xfrm>
                <a:off x="9194800" y="393700"/>
                <a:ext cx="260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4" name="墨迹 23"/>
              <p14:cNvContentPartPr/>
              <p14:nvPr/>
            </p14:nvContentPartPr>
            <p14:xfrm>
              <a:off x="9175750" y="336550"/>
              <a:ext cx="241300" cy="1714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5"/>
            </p:blipFill>
            <p:spPr>
              <a:xfrm>
                <a:off x="9175750" y="336550"/>
                <a:ext cx="2413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5" name="墨迹 24"/>
              <p14:cNvContentPartPr/>
              <p14:nvPr/>
            </p14:nvContentPartPr>
            <p14:xfrm>
              <a:off x="9213850" y="711200"/>
              <a:ext cx="215900" cy="2032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7"/>
            </p:blipFill>
            <p:spPr>
              <a:xfrm>
                <a:off x="9213850" y="711200"/>
                <a:ext cx="21590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6" name="墨迹 25"/>
              <p14:cNvContentPartPr/>
              <p14:nvPr/>
            </p14:nvContentPartPr>
            <p14:xfrm>
              <a:off x="9074150" y="755650"/>
              <a:ext cx="171450" cy="336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9"/>
            </p:blipFill>
            <p:spPr>
              <a:xfrm>
                <a:off x="9074150" y="755650"/>
                <a:ext cx="171450" cy="336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例题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1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：区间修改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5298982" y="2387645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6"/>
          <p:cNvSpPr/>
          <p:nvPr/>
        </p:nvSpPr>
        <p:spPr>
          <a:xfrm>
            <a:off x="5556113" y="2365959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36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3207769" y="3329189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2249456" y="4403850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1692483" y="544011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7264794" y="3329265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310599" y="4409565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8378435" y="4409565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6"/>
          <p:cNvSpPr/>
          <p:nvPr/>
        </p:nvSpPr>
        <p:spPr>
          <a:xfrm>
            <a:off x="3461370" y="3288167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10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4" name="矩形 6"/>
          <p:cNvSpPr/>
          <p:nvPr/>
        </p:nvSpPr>
        <p:spPr>
          <a:xfrm>
            <a:off x="7541197" y="3288167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26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5" name="矩形 6"/>
          <p:cNvSpPr/>
          <p:nvPr/>
        </p:nvSpPr>
        <p:spPr>
          <a:xfrm>
            <a:off x="2715849" y="4296077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6" name="矩形 6"/>
          <p:cNvSpPr/>
          <p:nvPr/>
        </p:nvSpPr>
        <p:spPr>
          <a:xfrm>
            <a:off x="4491300" y="4368468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7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7" name="矩形 6"/>
          <p:cNvSpPr/>
          <p:nvPr/>
        </p:nvSpPr>
        <p:spPr>
          <a:xfrm>
            <a:off x="6579806" y="4368467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11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8" name="矩形 6"/>
          <p:cNvSpPr/>
          <p:nvPr/>
        </p:nvSpPr>
        <p:spPr>
          <a:xfrm>
            <a:off x="8668312" y="437095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15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9" name="矩形 6"/>
          <p:cNvSpPr/>
          <p:nvPr/>
        </p:nvSpPr>
        <p:spPr>
          <a:xfrm>
            <a:off x="1895692" y="539901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0" name="矩形 6"/>
          <p:cNvSpPr/>
          <p:nvPr/>
        </p:nvSpPr>
        <p:spPr>
          <a:xfrm>
            <a:off x="2937580" y="539901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4231097" y="5408093"/>
            <a:ext cx="389669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3" name="矩形 6"/>
          <p:cNvSpPr/>
          <p:nvPr/>
        </p:nvSpPr>
        <p:spPr>
          <a:xfrm>
            <a:off x="5996938" y="539901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5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4" name="矩形 6"/>
          <p:cNvSpPr/>
          <p:nvPr/>
        </p:nvSpPr>
        <p:spPr>
          <a:xfrm>
            <a:off x="7038826" y="539901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6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5" name="矩形 6"/>
          <p:cNvSpPr/>
          <p:nvPr/>
        </p:nvSpPr>
        <p:spPr>
          <a:xfrm>
            <a:off x="8080714" y="539901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7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6" name="矩形 6"/>
          <p:cNvSpPr/>
          <p:nvPr/>
        </p:nvSpPr>
        <p:spPr>
          <a:xfrm>
            <a:off x="9114480" y="5399016"/>
            <a:ext cx="829598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8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4315909" y="4409565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2732046" y="5453449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3818599" y="544011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6"/>
          <p:cNvSpPr/>
          <p:nvPr/>
        </p:nvSpPr>
        <p:spPr>
          <a:xfrm>
            <a:off x="3759835" y="5371465"/>
            <a:ext cx="513715" cy="501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4855305" y="544011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6"/>
          <p:cNvSpPr/>
          <p:nvPr/>
        </p:nvSpPr>
        <p:spPr>
          <a:xfrm>
            <a:off x="4794032" y="5370103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5817311" y="544011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6"/>
          <p:cNvSpPr/>
          <p:nvPr/>
        </p:nvSpPr>
        <p:spPr>
          <a:xfrm>
            <a:off x="5754576" y="5390492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6834668" y="543779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6"/>
          <p:cNvSpPr/>
          <p:nvPr/>
        </p:nvSpPr>
        <p:spPr>
          <a:xfrm>
            <a:off x="6789092" y="5379379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7908570" y="543547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6"/>
          <p:cNvSpPr/>
          <p:nvPr/>
        </p:nvSpPr>
        <p:spPr>
          <a:xfrm>
            <a:off x="7857242" y="5377744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8942978" y="5435474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6"/>
          <p:cNvSpPr/>
          <p:nvPr/>
        </p:nvSpPr>
        <p:spPr>
          <a:xfrm>
            <a:off x="8891758" y="5388255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cxnSp>
        <p:nvCxnSpPr>
          <p:cNvPr id="47" name="直接连接符 46"/>
          <p:cNvCxnSpPr>
            <a:stCxn id="7" idx="7"/>
            <a:endCxn id="5" idx="3"/>
          </p:cNvCxnSpPr>
          <p:nvPr/>
        </p:nvCxnSpPr>
        <p:spPr>
          <a:xfrm flipV="1">
            <a:off x="3545397" y="2725652"/>
            <a:ext cx="1811513" cy="66153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10" idx="1"/>
            <a:endCxn id="5" idx="5"/>
          </p:cNvCxnSpPr>
          <p:nvPr/>
        </p:nvCxnSpPr>
        <p:spPr>
          <a:xfrm flipH="1" flipV="1">
            <a:off x="5636610" y="2725652"/>
            <a:ext cx="1686112" cy="661606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8" idx="7"/>
            <a:endCxn id="7" idx="3"/>
          </p:cNvCxnSpPr>
          <p:nvPr/>
        </p:nvCxnSpPr>
        <p:spPr>
          <a:xfrm flipV="1">
            <a:off x="2587084" y="3667458"/>
            <a:ext cx="678815" cy="79375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28" idx="1"/>
            <a:endCxn id="7" idx="5"/>
          </p:cNvCxnSpPr>
          <p:nvPr/>
        </p:nvCxnSpPr>
        <p:spPr>
          <a:xfrm flipH="1" flipV="1">
            <a:off x="3545397" y="3667196"/>
            <a:ext cx="828440" cy="80036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11" idx="7"/>
            <a:endCxn id="10" idx="3"/>
          </p:cNvCxnSpPr>
          <p:nvPr/>
        </p:nvCxnSpPr>
        <p:spPr>
          <a:xfrm flipV="1">
            <a:off x="6648227" y="3667272"/>
            <a:ext cx="674495" cy="800286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2" idx="1"/>
            <a:endCxn id="10" idx="5"/>
          </p:cNvCxnSpPr>
          <p:nvPr/>
        </p:nvCxnSpPr>
        <p:spPr>
          <a:xfrm flipH="1" flipV="1">
            <a:off x="7602422" y="3667272"/>
            <a:ext cx="833941" cy="800286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9" idx="0"/>
            <a:endCxn id="8" idx="3"/>
          </p:cNvCxnSpPr>
          <p:nvPr/>
        </p:nvCxnSpPr>
        <p:spPr>
          <a:xfrm flipV="1">
            <a:off x="1890261" y="4742249"/>
            <a:ext cx="416560" cy="697865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29" idx="0"/>
            <a:endCxn id="8" idx="5"/>
          </p:cNvCxnSpPr>
          <p:nvPr/>
        </p:nvCxnSpPr>
        <p:spPr>
          <a:xfrm flipH="1" flipV="1">
            <a:off x="2586924" y="4742249"/>
            <a:ext cx="342900" cy="71120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30" idx="0"/>
            <a:endCxn id="28" idx="3"/>
          </p:cNvCxnSpPr>
          <p:nvPr/>
        </p:nvCxnSpPr>
        <p:spPr>
          <a:xfrm flipV="1">
            <a:off x="4016377" y="4747572"/>
            <a:ext cx="357460" cy="69254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endCxn id="28" idx="5"/>
          </p:cNvCxnSpPr>
          <p:nvPr/>
        </p:nvCxnSpPr>
        <p:spPr>
          <a:xfrm flipH="1" flipV="1">
            <a:off x="4653537" y="4747572"/>
            <a:ext cx="387478" cy="684190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36" idx="0"/>
            <a:endCxn id="11" idx="3"/>
          </p:cNvCxnSpPr>
          <p:nvPr/>
        </p:nvCxnSpPr>
        <p:spPr>
          <a:xfrm flipV="1">
            <a:off x="6015089" y="4747572"/>
            <a:ext cx="353438" cy="69254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8162663" y="4747572"/>
            <a:ext cx="279007" cy="69254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39" idx="0"/>
            <a:endCxn id="11" idx="5"/>
          </p:cNvCxnSpPr>
          <p:nvPr/>
        </p:nvCxnSpPr>
        <p:spPr>
          <a:xfrm flipH="1" flipV="1">
            <a:off x="6648227" y="4747572"/>
            <a:ext cx="384219" cy="69022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45" idx="0"/>
            <a:endCxn id="12" idx="5"/>
          </p:cNvCxnSpPr>
          <p:nvPr/>
        </p:nvCxnSpPr>
        <p:spPr>
          <a:xfrm flipH="1" flipV="1">
            <a:off x="8716063" y="4747572"/>
            <a:ext cx="424693" cy="687902"/>
          </a:xfrm>
          <a:prstGeom prst="line">
            <a:avLst/>
          </a:prstGeom>
          <a:ln w="19050">
            <a:solidFill>
              <a:srgbClr val="064A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6"/>
          <p:cNvSpPr/>
          <p:nvPr/>
        </p:nvSpPr>
        <p:spPr>
          <a:xfrm>
            <a:off x="3240738" y="3258302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6" name="矩形 6"/>
          <p:cNvSpPr/>
          <p:nvPr/>
        </p:nvSpPr>
        <p:spPr>
          <a:xfrm>
            <a:off x="985653" y="2207727"/>
            <a:ext cx="2639651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zh-CN" altLang="en-US" sz="2000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修改</a:t>
            </a:r>
            <a:r>
              <a:rPr lang="en-US" altLang="zh-CN" sz="2000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1-4</a:t>
            </a:r>
            <a:r>
              <a:rPr lang="zh-CN" altLang="en-US" sz="2000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这</a:t>
            </a:r>
            <a:r>
              <a:rPr lang="en-US" altLang="zh-CN" sz="2000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4</a:t>
            </a:r>
            <a:r>
              <a:rPr lang="zh-CN" altLang="en-US" sz="2000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个点</a:t>
            </a:r>
            <a:endParaRPr lang="zh-CN" altLang="en-US" sz="2000" spc="15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57" name="箭头: 上 56"/>
          <p:cNvSpPr/>
          <p:nvPr/>
        </p:nvSpPr>
        <p:spPr>
          <a:xfrm rot="9000000">
            <a:off x="2911072" y="2745540"/>
            <a:ext cx="299720" cy="523220"/>
          </a:xfrm>
          <a:prstGeom prst="upArrow">
            <a:avLst/>
          </a:prstGeom>
          <a:solidFill>
            <a:srgbClr val="064A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"/>
          <p:cNvSpPr/>
          <p:nvPr/>
        </p:nvSpPr>
        <p:spPr>
          <a:xfrm>
            <a:off x="2249344" y="4339184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65" name="矩形 6"/>
          <p:cNvSpPr/>
          <p:nvPr/>
        </p:nvSpPr>
        <p:spPr>
          <a:xfrm>
            <a:off x="4315974" y="4338977"/>
            <a:ext cx="679370" cy="46115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3207769" y="3329189"/>
            <a:ext cx="395556" cy="3960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64A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"/>
          <p:cNvSpPr/>
          <p:nvPr/>
        </p:nvSpPr>
        <p:spPr>
          <a:xfrm>
            <a:off x="5278840" y="5400081"/>
            <a:ext cx="389669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ts val="3200"/>
              </a:lnSpc>
              <a:buClr>
                <a:srgbClr val="064ACB"/>
              </a:buClr>
            </a:pPr>
            <a:r>
              <a:rPr lang="en-US" altLang="zh-CN" sz="24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4</a:t>
            </a:r>
            <a:endParaRPr lang="zh-CN" altLang="en-US" sz="2400" b="1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465" y="4403747"/>
            <a:ext cx="1800000" cy="1800000"/>
          </a:xfrm>
          <a:prstGeom prst="rect">
            <a:avLst/>
          </a:prstGeom>
        </p:spPr>
      </p:pic>
      <p:sp>
        <p:nvSpPr>
          <p:cNvPr id="71" name="对话气泡: 圆角矩形 70"/>
          <p:cNvSpPr/>
          <p:nvPr/>
        </p:nvSpPr>
        <p:spPr>
          <a:xfrm>
            <a:off x="9606821" y="3343533"/>
            <a:ext cx="2096681" cy="629887"/>
          </a:xfrm>
          <a:prstGeom prst="wedgeRoundRectCallout">
            <a:avLst>
              <a:gd name="adj1" fmla="val -20368"/>
              <a:gd name="adj2" fmla="val 80043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>
                <a:srgbClr val="064ACB"/>
              </a:buClr>
            </a:pPr>
            <a:r>
              <a: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复杂度：</a:t>
            </a:r>
            <a:r>
              <a:rPr lang="en-US" altLang="zh-CN" b="1" spc="15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logn</a:t>
            </a:r>
            <a:endParaRPr lang="zh-CN" altLang="en-US" b="1" spc="1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懒标记的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运用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541" r="1466"/>
          <a:stretch>
            <a:fillRect/>
          </a:stretch>
        </p:blipFill>
        <p:spPr>
          <a:xfrm>
            <a:off x="768349" y="1324418"/>
            <a:ext cx="5632450" cy="5031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2717800" y="1581150"/>
              <a:ext cx="4108450" cy="711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2717800" y="1581150"/>
                <a:ext cx="41084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2990850" y="1320800"/>
              <a:ext cx="584200" cy="266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2990850" y="1320800"/>
                <a:ext cx="58420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3054350" y="990600"/>
              <a:ext cx="88900" cy="1397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7"/>
            </p:blipFill>
            <p:spPr>
              <a:xfrm>
                <a:off x="3054350" y="990600"/>
                <a:ext cx="889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墨迹 6"/>
              <p14:cNvContentPartPr/>
              <p14:nvPr/>
            </p14:nvContentPartPr>
            <p14:xfrm>
              <a:off x="3035300" y="1143000"/>
              <a:ext cx="95250" cy="1270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9"/>
            </p:blipFill>
            <p:spPr>
              <a:xfrm>
                <a:off x="3035300" y="1143000"/>
                <a:ext cx="95250" cy="127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3168650" y="1130300"/>
              <a:ext cx="1270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3168650" y="11303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区间加减乘除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5" y="1261218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思考：我们既然会给我们的编号打上懒标记表示我们此时修改过加减，那么乘除需要怎么修改呢？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054" y="2700670"/>
            <a:ext cx="8743395" cy="328442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636472" y="3831842"/>
            <a:ext cx="2731711" cy="2429887"/>
            <a:chOff x="8636472" y="3831842"/>
            <a:chExt cx="2731711" cy="2429887"/>
          </a:xfrm>
        </p:grpSpPr>
        <p:sp>
          <p:nvSpPr>
            <p:cNvPr id="14" name="对话气泡: 圆角矩形 13"/>
            <p:cNvSpPr/>
            <p:nvPr/>
          </p:nvSpPr>
          <p:spPr>
            <a:xfrm>
              <a:off x="8636472" y="3831842"/>
              <a:ext cx="2584799" cy="629887"/>
            </a:xfrm>
            <a:prstGeom prst="wedgeRoundRectCallout">
              <a:avLst>
                <a:gd name="adj1" fmla="val 15046"/>
                <a:gd name="adj2" fmla="val -4429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>
                  <a:srgbClr val="064ACB"/>
                </a:buClr>
              </a:pPr>
              <a:r>
                <a:rPr lang="zh-CN" altLang="en-US" spc="1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懒标记 </a:t>
              </a:r>
              <a:r>
                <a:rPr lang="zh-CN" altLang="en-US" b="1" spc="15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→ </a:t>
              </a:r>
              <a:r>
                <a:rPr lang="zh-CN" altLang="en-US" spc="15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记录乘除</a:t>
              </a:r>
              <a:endPara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8183" y="4461729"/>
              <a:ext cx="1800000" cy="1800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查询整个数组第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k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大值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5" y="1261218"/>
            <a:ext cx="10350437" cy="5873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给一个数组</a:t>
            </a:r>
            <a:r>
              <a:rPr lang="en-US" altLang="zh-CN" sz="2400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xxxx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</a:t>
            </a:r>
            <a:r>
              <a:rPr lang="zh-CN" altLang="en-US" sz="2400" dirty="0"/>
              <a:t>我们只需把每个底层记录成这个数有多少个个数即可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2015" y="932180"/>
            <a:ext cx="8129905" cy="5628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求前缀和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384553"/>
            <a:ext cx="10350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求一次前缀和：</a:t>
            </a:r>
            <a:r>
              <a:rPr lang="en-US" altLang="zh-CN" sz="2400" b="1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for</a:t>
            </a:r>
            <a:r>
              <a:rPr lang="en-US" altLang="zh-CN" sz="2400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(</a:t>
            </a:r>
            <a:r>
              <a:rPr lang="en-US" altLang="zh-CN" sz="2400" b="1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int</a:t>
            </a:r>
            <a:r>
              <a:rPr lang="en-US" altLang="zh-CN" sz="2400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en-US" altLang="zh-CN" sz="2400" spc="150" dirty="0" err="1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sz="2400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400" spc="150" dirty="0">
                <a:solidFill>
                  <a:srgbClr val="7030A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en-US" altLang="zh-CN" sz="2400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2400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en-US" altLang="zh-CN" sz="2400" spc="150" dirty="0" err="1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sz="2400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&lt;=</a:t>
            </a:r>
            <a:r>
              <a:rPr lang="en-US" altLang="zh-CN" sz="2400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en-US" altLang="zh-CN" sz="2400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2400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en-US" altLang="zh-CN" sz="2400" spc="150" dirty="0" err="1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sz="2400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++)</a:t>
            </a:r>
            <a:r>
              <a:rPr lang="en-US" altLang="zh-CN" sz="2400" spc="150" dirty="0"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on</a:t>
            </a:r>
            <a:endParaRPr lang="zh-CN" altLang="en-US" sz="2400" spc="150" dirty="0">
              <a:latin typeface="Consolas" panose="020B0609020204030204" pitchFamily="49" charset="0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46" name="矩形 6"/>
          <p:cNvSpPr/>
          <p:nvPr/>
        </p:nvSpPr>
        <p:spPr>
          <a:xfrm>
            <a:off x="987671" y="2191524"/>
            <a:ext cx="10028815" cy="499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求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1~k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的前缀和，假设得出结果后每次都会再修改某处的值，那么又需要重新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on</a:t>
            </a:r>
            <a:endParaRPr lang="zh-CN" altLang="en-US" sz="20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aphicFrame>
        <p:nvGraphicFramePr>
          <p:cNvPr id="40" name="表格 1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47777" y="3306093"/>
          <a:ext cx="7708605" cy="2467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3386"/>
                <a:gridCol w="2945219"/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求前缀和方式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复杂度</a:t>
                      </a:r>
                      <a:endParaRPr lang="en-US" altLang="zh-CN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023619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64ACB"/>
                        </a:buClr>
                        <a:buFont typeface="Wingdings" panose="05000000000000000000" pitchFamily="2" charset="2"/>
                        <a:buNone/>
                      </a:pP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Clr>
                          <a:srgbClr val="064ACB"/>
                        </a:buClr>
                        <a:buFont typeface="Wingdings" panose="05000000000000000000" pitchFamily="2" charset="2"/>
                        <a:buNone/>
                      </a:pP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903767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064ACB"/>
                        </a:buClr>
                        <a:buFont typeface="Wingdings" panose="05000000000000000000" pitchFamily="2" charset="2"/>
                        <a:buNone/>
                      </a:pP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对话气泡: 圆角矩形 36"/>
          <p:cNvSpPr/>
          <p:nvPr/>
        </p:nvSpPr>
        <p:spPr>
          <a:xfrm>
            <a:off x="2488018" y="4036360"/>
            <a:ext cx="4149010" cy="605238"/>
          </a:xfrm>
          <a:prstGeom prst="wedgeRoundRectCallout">
            <a:avLst>
              <a:gd name="adj1" fmla="val 45649"/>
              <a:gd name="adj2" fmla="val -1247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for</a:t>
            </a:r>
            <a:r>
              <a:rPr lang="en-US" altLang="zh-CN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(</a:t>
            </a:r>
            <a:r>
              <a:rPr lang="en-US" altLang="zh-CN" b="1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int</a:t>
            </a:r>
            <a:r>
              <a:rPr lang="en-US" altLang="zh-CN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en-US" altLang="zh-CN" spc="150" dirty="0" err="1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pc="150" dirty="0">
                <a:solidFill>
                  <a:srgbClr val="7030A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en-US" altLang="zh-CN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en-US" altLang="zh-CN" spc="150" dirty="0" err="1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&lt;=</a:t>
            </a:r>
            <a:r>
              <a:rPr lang="en-US" altLang="zh-CN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en-US" altLang="zh-CN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en-US" altLang="zh-CN" spc="150" dirty="0" err="1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i</a:t>
            </a:r>
            <a:r>
              <a:rPr lang="en-US" altLang="zh-CN" b="1" spc="15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++)</a:t>
            </a:r>
            <a:r>
              <a:rPr lang="en-US" altLang="zh-CN" spc="15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阿里巴巴普惠体 Medium" panose="00020600040101010101" charset="-122"/>
              </a:rPr>
              <a:t> on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对话气泡: 圆角矩形 37"/>
          <p:cNvSpPr/>
          <p:nvPr/>
        </p:nvSpPr>
        <p:spPr>
          <a:xfrm>
            <a:off x="3439986" y="5011574"/>
            <a:ext cx="2245782" cy="605238"/>
          </a:xfrm>
          <a:prstGeom prst="wedgeRoundRectCallout">
            <a:avLst>
              <a:gd name="adj1" fmla="val 45649"/>
              <a:gd name="adj2" fmla="val -1247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树状数组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6"/>
          <p:cNvSpPr/>
          <p:nvPr/>
        </p:nvSpPr>
        <p:spPr>
          <a:xfrm>
            <a:off x="7119655" y="3825540"/>
            <a:ext cx="2534709" cy="87985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>
                <a:srgbClr val="064ACB"/>
              </a:buClr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（假设修改的次数为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6"/>
          <p:cNvSpPr/>
          <p:nvPr/>
        </p:nvSpPr>
        <p:spPr>
          <a:xfrm>
            <a:off x="7119655" y="4855768"/>
            <a:ext cx="2534709" cy="6666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250000"/>
              </a:lnSpc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6" grpId="0"/>
      <p:bldP spid="37" grpId="0" animBg="1"/>
      <p:bldP spid="38" grpId="0" animBg="1"/>
      <p:bldP spid="42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求前缀和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5" name="矩形 6"/>
          <p:cNvSpPr/>
          <p:nvPr/>
        </p:nvSpPr>
        <p:spPr>
          <a:xfrm>
            <a:off x="655415" y="1384553"/>
            <a:ext cx="103504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用二进制表示一个数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x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：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x=a</a:t>
            </a:r>
            <a:r>
              <a:rPr lang="en-US" altLang="zh-CN" sz="2400" spc="15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*2</a:t>
            </a:r>
            <a:r>
              <a:rPr lang="en-US" altLang="zh-CN" sz="2400" spc="15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0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+ a</a:t>
            </a:r>
            <a:r>
              <a:rPr lang="en-US" altLang="zh-CN" sz="2400" spc="15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*2</a:t>
            </a:r>
            <a:r>
              <a:rPr lang="en-US" altLang="zh-CN" sz="2400" spc="15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+ a</a:t>
            </a:r>
            <a:r>
              <a:rPr lang="en-US" altLang="zh-CN" sz="2400" spc="15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3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*2</a:t>
            </a:r>
            <a:r>
              <a:rPr lang="en-US" altLang="zh-CN" sz="2400" spc="15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2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......+ a</a:t>
            </a:r>
            <a:r>
              <a:rPr lang="en-US" altLang="zh-CN" sz="2400" spc="15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*2</a:t>
            </a:r>
            <a:r>
              <a:rPr lang="en-US" altLang="zh-CN" sz="2400" spc="15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n-1</a:t>
            </a:r>
            <a:endParaRPr lang="zh-CN" altLang="en-US" sz="2400" spc="150" baseline="30000" dirty="0">
              <a:latin typeface="Consolas" panose="020B0609020204030204" pitchFamily="49" charset="0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0" t="24645" r="20272" b="19464"/>
          <a:stretch>
            <a:fillRect/>
          </a:stretch>
        </p:blipFill>
        <p:spPr>
          <a:xfrm>
            <a:off x="874451" y="3684324"/>
            <a:ext cx="2583083" cy="2577655"/>
          </a:xfrm>
          <a:prstGeom prst="rect">
            <a:avLst/>
          </a:prstGeom>
        </p:spPr>
      </p:pic>
      <p:sp>
        <p:nvSpPr>
          <p:cNvPr id="11" name="对话气泡: 圆角矩形 10"/>
          <p:cNvSpPr/>
          <p:nvPr/>
        </p:nvSpPr>
        <p:spPr>
          <a:xfrm>
            <a:off x="955383" y="2586905"/>
            <a:ext cx="3045874" cy="629887"/>
          </a:xfrm>
          <a:prstGeom prst="wedgeRoundRectCallout">
            <a:avLst>
              <a:gd name="adj1" fmla="val -20368"/>
              <a:gd name="adj2" fmla="val 80043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>
                <a:srgbClr val="064ACB"/>
              </a:buClr>
            </a:pPr>
            <a:r>
              <a: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 如何求</a:t>
            </a:r>
            <a:r>
              <a:rPr lang="en-US" altLang="zh-CN" b="1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1~x</a:t>
            </a:r>
            <a:r>
              <a: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的前缀和呢？</a:t>
            </a:r>
            <a:endParaRPr lang="zh-CN" altLang="en-US" spc="1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3" name="矩形 6"/>
          <p:cNvSpPr/>
          <p:nvPr/>
        </p:nvSpPr>
        <p:spPr>
          <a:xfrm>
            <a:off x="6138532" y="2467205"/>
            <a:ext cx="47917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的二进制表示为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101101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6"/>
          <p:cNvSpPr/>
          <p:nvPr/>
        </p:nvSpPr>
        <p:spPr>
          <a:xfrm>
            <a:off x="6138532" y="3060196"/>
            <a:ext cx="479174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我们可以求得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x~x-2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6"/>
          <p:cNvSpPr/>
          <p:nvPr/>
        </p:nvSpPr>
        <p:spPr>
          <a:xfrm>
            <a:off x="6119484" y="5750828"/>
            <a:ext cx="5596271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最多只需要求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次即可求得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6"/>
          <p:cNvSpPr/>
          <p:nvPr/>
        </p:nvSpPr>
        <p:spPr>
          <a:xfrm>
            <a:off x="6138532" y="3830076"/>
            <a:ext cx="5355265" cy="14229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~      x-2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endParaRPr lang="en-US" altLang="zh-CN" sz="20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~      x-2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endParaRPr lang="en-US" altLang="zh-CN" sz="20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~      x-2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en-US" altLang="zh-CN" sz="2000" spc="15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endParaRPr lang="en-US" altLang="zh-CN" sz="20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54892"/>
          <a:stretch>
            <a:fillRect/>
          </a:stretch>
        </p:blipFill>
        <p:spPr>
          <a:xfrm>
            <a:off x="2796544" y="2972751"/>
            <a:ext cx="1321980" cy="3509811"/>
          </a:xfrm>
          <a:prstGeom prst="rect">
            <a:avLst/>
          </a:prstGeom>
        </p:spPr>
      </p:pic>
      <p:sp>
        <p:nvSpPr>
          <p:cNvPr id="18" name="对话气泡: 圆角矩形 17"/>
          <p:cNvSpPr/>
          <p:nvPr/>
        </p:nvSpPr>
        <p:spPr>
          <a:xfrm>
            <a:off x="955383" y="5632092"/>
            <a:ext cx="4345169" cy="629887"/>
          </a:xfrm>
          <a:prstGeom prst="wedgeRoundRectCallout">
            <a:avLst>
              <a:gd name="adj1" fmla="val 15046"/>
              <a:gd name="adj2" fmla="val -442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>
                <a:srgbClr val="064ACB"/>
              </a:buClr>
            </a:pPr>
            <a:r>
              <a: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把</a:t>
            </a:r>
            <a:r>
              <a:rPr lang="en-US" altLang="zh-CN" b="1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1~x</a:t>
            </a:r>
            <a:r>
              <a: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</a:t>
            </a:r>
            <a:r>
              <a:rPr lang="zh-CN" altLang="en-US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前缀和表示成二进制</a:t>
            </a:r>
            <a:r>
              <a:rPr lang="zh-CN" altLang="en-US" spc="1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的形式</a:t>
            </a:r>
            <a:endParaRPr lang="zh-CN" altLang="en-US" spc="1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5959685" y="2274324"/>
            <a:ext cx="5355264" cy="3987655"/>
          </a:xfrm>
          <a:prstGeom prst="roundRect">
            <a:avLst>
              <a:gd name="adj" fmla="val 3048"/>
            </a:avLst>
          </a:prstGeom>
          <a:noFill/>
          <a:ln w="19050">
            <a:solidFill>
              <a:schemeClr val="bg2">
                <a:lumMod val="90000"/>
              </a:schemeClr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925" y="2282190"/>
            <a:ext cx="5311140" cy="303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1" grpId="0" animBg="1"/>
      <p:bldP spid="13" grpId="0"/>
      <p:bldP spid="14" grpId="0"/>
      <p:bldP spid="15" grpId="0"/>
      <p:bldP spid="16" grpId="0"/>
      <p:bldP spid="18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树状数组单点修改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541721" y="2542981"/>
            <a:ext cx="9587628" cy="3566810"/>
            <a:chOff x="1541721" y="2287794"/>
            <a:chExt cx="9587628" cy="3566810"/>
          </a:xfrm>
        </p:grpSpPr>
        <p:grpSp>
          <p:nvGrpSpPr>
            <p:cNvPr id="56" name="组合 55"/>
            <p:cNvGrpSpPr/>
            <p:nvPr/>
          </p:nvGrpSpPr>
          <p:grpSpPr>
            <a:xfrm>
              <a:off x="1541721" y="2287794"/>
              <a:ext cx="8640000" cy="3566810"/>
              <a:chOff x="1541721" y="2287794"/>
              <a:chExt cx="8640000" cy="356681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54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A[1]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62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A[2]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70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A[3]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78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A[4]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86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A[5]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94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A[6]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02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A[7]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101721" y="5422604"/>
                <a:ext cx="1080000" cy="43200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A[8]</a:t>
                </a:r>
                <a:endParaRPr lang="zh-CN" altLang="en-US" b="1" spc="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541721" y="4930743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C[1]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638465" y="3717850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C[2]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701721" y="4930743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C[3]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781721" y="3106203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C[4]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861721" y="4930743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C[5]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941721" y="3952984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C[6]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021721" y="4930743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C[7]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099000" y="2287794"/>
                <a:ext cx="10800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b="1" spc="15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C[8]</a:t>
                </a:r>
                <a:endParaRPr lang="zh-CN" altLang="en-US" b="1" spc="1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直接连接符 21"/>
              <p:cNvCxnSpPr>
                <a:stCxn id="20" idx="2"/>
                <a:endCxn id="12" idx="0"/>
              </p:cNvCxnSpPr>
              <p:nvPr/>
            </p:nvCxnSpPr>
            <p:spPr>
              <a:xfrm>
                <a:off x="9639000" y="2719794"/>
                <a:ext cx="2721" cy="270281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20" idx="2"/>
                <a:endCxn id="19" idx="0"/>
              </p:cNvCxnSpPr>
              <p:nvPr/>
            </p:nvCxnSpPr>
            <p:spPr>
              <a:xfrm flipH="1">
                <a:off x="8561721" y="2719794"/>
                <a:ext cx="1077279" cy="2210949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20" idx="2"/>
                <a:endCxn id="18" idx="0"/>
              </p:cNvCxnSpPr>
              <p:nvPr/>
            </p:nvCxnSpPr>
            <p:spPr>
              <a:xfrm flipH="1">
                <a:off x="7481721" y="2719794"/>
                <a:ext cx="2157279" cy="123319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>
                <a:stCxn id="20" idx="2"/>
                <a:endCxn id="16" idx="0"/>
              </p:cNvCxnSpPr>
              <p:nvPr/>
            </p:nvCxnSpPr>
            <p:spPr>
              <a:xfrm flipH="1">
                <a:off x="5321721" y="2719794"/>
                <a:ext cx="4317279" cy="386409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6" idx="2"/>
                <a:endCxn id="14" idx="0"/>
              </p:cNvCxnSpPr>
              <p:nvPr/>
            </p:nvCxnSpPr>
            <p:spPr>
              <a:xfrm flipH="1">
                <a:off x="3178465" y="3538203"/>
                <a:ext cx="2143256" cy="179647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6" idx="2"/>
                <a:endCxn id="15" idx="0"/>
              </p:cNvCxnSpPr>
              <p:nvPr/>
            </p:nvCxnSpPr>
            <p:spPr>
              <a:xfrm flipH="1">
                <a:off x="4241721" y="3538203"/>
                <a:ext cx="1080000" cy="139254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16" idx="2"/>
                <a:endCxn id="8" idx="0"/>
              </p:cNvCxnSpPr>
              <p:nvPr/>
            </p:nvCxnSpPr>
            <p:spPr>
              <a:xfrm>
                <a:off x="5321721" y="3538203"/>
                <a:ext cx="0" cy="188440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>
                <a:stCxn id="18" idx="2"/>
                <a:endCxn id="17" idx="0"/>
              </p:cNvCxnSpPr>
              <p:nvPr/>
            </p:nvCxnSpPr>
            <p:spPr>
              <a:xfrm flipH="1">
                <a:off x="6401721" y="4384984"/>
                <a:ext cx="1080000" cy="545759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18" idx="2"/>
                <a:endCxn id="10" idx="0"/>
              </p:cNvCxnSpPr>
              <p:nvPr/>
            </p:nvCxnSpPr>
            <p:spPr>
              <a:xfrm>
                <a:off x="7481721" y="4384984"/>
                <a:ext cx="0" cy="103762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14" idx="2"/>
                <a:endCxn id="6" idx="0"/>
              </p:cNvCxnSpPr>
              <p:nvPr/>
            </p:nvCxnSpPr>
            <p:spPr>
              <a:xfrm flipH="1">
                <a:off x="3161721" y="4149850"/>
                <a:ext cx="16744" cy="127275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14" idx="2"/>
                <a:endCxn id="13" idx="0"/>
              </p:cNvCxnSpPr>
              <p:nvPr/>
            </p:nvCxnSpPr>
            <p:spPr>
              <a:xfrm flipH="1">
                <a:off x="2081721" y="4149850"/>
                <a:ext cx="1096744" cy="780893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矩形 6"/>
            <p:cNvSpPr/>
            <p:nvPr/>
          </p:nvSpPr>
          <p:spPr>
            <a:xfrm>
              <a:off x="10165331" y="5330844"/>
              <a:ext cx="96401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6"/>
          <p:cNvSpPr/>
          <p:nvPr/>
        </p:nvSpPr>
        <p:spPr>
          <a:xfrm>
            <a:off x="655415" y="1384553"/>
            <a:ext cx="10350437" cy="888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单点修改，只有与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A[x]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这个点有关的连线才需要修改，并且每次修改只需要加上 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(x &amp; -x) 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即可，最多只需要</a:t>
            </a:r>
            <a:r>
              <a:rPr lang="en-US" altLang="zh-CN" sz="2400" b="1" spc="150" dirty="0" err="1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logn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次就能实现。</a:t>
            </a:r>
            <a:endParaRPr lang="zh-CN" altLang="en-US" sz="2400" spc="150" dirty="0">
              <a:latin typeface="Consolas" panose="020B0609020204030204" pitchFamily="49" charset="0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146134" y="4816549"/>
            <a:ext cx="5138632" cy="1280654"/>
          </a:xfrm>
          <a:prstGeom prst="roundRect">
            <a:avLst>
              <a:gd name="adj" fmla="val 10732"/>
            </a:avLst>
          </a:prstGeom>
          <a:solidFill>
            <a:srgbClr val="E7E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树状数组的</a:t>
            </a: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查询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5" y="1261218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代码中的查询操作，写的是查询哪一段的？</a:t>
            </a:r>
            <a:b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</a:b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若我们指定 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l 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、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r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，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求前缀和怎么求呢？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1822" y="2573911"/>
            <a:ext cx="4367717" cy="3523292"/>
          </a:xfrm>
          <a:prstGeom prst="rect">
            <a:avLst/>
          </a:prstGeom>
        </p:spPr>
      </p:pic>
      <p:sp>
        <p:nvSpPr>
          <p:cNvPr id="36" name="矩形 6"/>
          <p:cNvSpPr/>
          <p:nvPr/>
        </p:nvSpPr>
        <p:spPr>
          <a:xfrm>
            <a:off x="8112422" y="1996162"/>
            <a:ext cx="1846520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不断变小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6"/>
          <p:cNvSpPr/>
          <p:nvPr/>
        </p:nvSpPr>
        <p:spPr>
          <a:xfrm>
            <a:off x="7952934" y="3259132"/>
            <a:ext cx="216549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 ~ x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的前缀和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箭头: 上 38"/>
          <p:cNvSpPr/>
          <p:nvPr/>
        </p:nvSpPr>
        <p:spPr>
          <a:xfrm rot="10800000">
            <a:off x="8885822" y="2584649"/>
            <a:ext cx="299720" cy="523220"/>
          </a:xfrm>
          <a:prstGeom prst="upArrow">
            <a:avLst/>
          </a:prstGeom>
          <a:solidFill>
            <a:srgbClr val="064A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6"/>
          <p:cNvSpPr/>
          <p:nvPr/>
        </p:nvSpPr>
        <p:spPr>
          <a:xfrm>
            <a:off x="6721328" y="5357906"/>
            <a:ext cx="2314354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6"/>
          <p:cNvSpPr/>
          <p:nvPr/>
        </p:nvSpPr>
        <p:spPr>
          <a:xfrm>
            <a:off x="9273223" y="5357906"/>
            <a:ext cx="2208028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- 1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的前缀和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6"/>
          <p:cNvSpPr/>
          <p:nvPr/>
        </p:nvSpPr>
        <p:spPr>
          <a:xfrm>
            <a:off x="8564130" y="5158896"/>
            <a:ext cx="513021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Clr>
                <a:srgbClr val="064ACB"/>
              </a:buClr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对话气泡: 圆角矩形 47"/>
          <p:cNvSpPr/>
          <p:nvPr/>
        </p:nvSpPr>
        <p:spPr>
          <a:xfrm>
            <a:off x="6456977" y="4455413"/>
            <a:ext cx="3291641" cy="586327"/>
          </a:xfrm>
          <a:prstGeom prst="wedgeRoundRectCallout">
            <a:avLst>
              <a:gd name="adj1" fmla="val -8469"/>
              <a:gd name="adj2" fmla="val 3309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buClr>
                <a:srgbClr val="064ACB"/>
              </a:buClr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求指定的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的前缀和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9" grpId="0"/>
      <p:bldP spid="36" grpId="0"/>
      <p:bldP spid="37" grpId="0"/>
      <p:bldP spid="39" grpId="0" animBg="1"/>
      <p:bldP spid="40" grpId="0"/>
      <p:bldP spid="45" grpId="0"/>
      <p:bldP spid="46" grpId="0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区间修改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5" y="1299490"/>
            <a:ext cx="10350437" cy="113505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如果我们每次只想要修改区间，最后得到区间是什么样？</a:t>
            </a:r>
            <a:endParaRPr lang="en-US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  <a:p>
            <a:pPr>
              <a:lnSpc>
                <a:spcPct val="150000"/>
              </a:lnSpc>
              <a:buClr>
                <a:srgbClr val="064ACB"/>
              </a:buClr>
            </a:pP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   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不查询，我们该怎么做？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75" name="矩形 6"/>
          <p:cNvSpPr/>
          <p:nvPr/>
        </p:nvSpPr>
        <p:spPr>
          <a:xfrm>
            <a:off x="928029" y="4801610"/>
            <a:ext cx="4307179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200"/>
              </a:lnSpc>
              <a:buClr>
                <a:srgbClr val="064ACB"/>
              </a:buClr>
            </a:pPr>
            <a:r>
              <a:rPr lang="pt-BR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a[l] += x a[r + 1] -= x </a:t>
            </a:r>
            <a:endParaRPr lang="pt-BR" altLang="zh-CN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3300" y="3103245"/>
            <a:ext cx="4605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我们树状数组的修改是单点修改所以想要进行区间修改是困难的</a:t>
            </a:r>
            <a:r>
              <a:rPr lang="en-US" altLang="zh-CN"/>
              <a:t> </a:t>
            </a:r>
            <a:r>
              <a:rPr lang="zh-CN" altLang="en-US"/>
              <a:t>此时我们就要想如何把区间修改变为单点修改</a:t>
            </a:r>
            <a:r>
              <a:rPr lang="en-US" altLang="zh-CN"/>
              <a:t> </a:t>
            </a:r>
            <a:r>
              <a:rPr lang="zh-CN" altLang="en-US"/>
              <a:t>那就是</a:t>
            </a:r>
            <a:r>
              <a:rPr lang="zh-CN" altLang="en-US"/>
              <a:t>差分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线段树</a:t>
            </a:r>
            <a:endParaRPr lang="zh-CN" altLang="en-US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5" y="1384553"/>
            <a:ext cx="10350437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线段树是一个基于递归和分治的数据结构 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6116" r="15610" b="10387"/>
          <a:stretch>
            <a:fillRect/>
          </a:stretch>
        </p:blipFill>
        <p:spPr>
          <a:xfrm>
            <a:off x="953646" y="2158861"/>
            <a:ext cx="5142354" cy="4183434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6460792" y="3199264"/>
            <a:ext cx="5093253" cy="210262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分治：就是把一个复杂的问题分成两个或更多的相同或相似的子问题，再把子问题分成更小的子问题，直到最后子问题可以简单的直接求解，</a:t>
            </a:r>
            <a:r>
              <a:rPr lang="zh-CN" altLang="en-US" sz="2000" b="1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原问题的解即子问题的解的合并</a:t>
            </a:r>
            <a:r>
              <a:rPr lang="zh-CN" altLang="en-US" sz="20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。</a:t>
            </a:r>
            <a:endParaRPr lang="zh-CN" altLang="en-US" sz="20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îḋé"/>
          <p:cNvSpPr/>
          <p:nvPr/>
        </p:nvSpPr>
        <p:spPr bwMode="auto">
          <a:xfrm>
            <a:off x="655416" y="419416"/>
            <a:ext cx="6691682" cy="664164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问题</a:t>
            </a:r>
            <a:r>
              <a:rPr lang="en-US" altLang="zh-CN" sz="2800" b="1" dirty="0">
                <a:solidFill>
                  <a:srgbClr val="064AC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1</a:t>
            </a:r>
            <a:endParaRPr lang="en-US" altLang="zh-CN" sz="2800" b="1" dirty="0">
              <a:solidFill>
                <a:srgbClr val="064AC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9" name="矩形 6"/>
          <p:cNvSpPr/>
          <p:nvPr/>
        </p:nvSpPr>
        <p:spPr>
          <a:xfrm>
            <a:off x="655415" y="1384553"/>
            <a:ext cx="10350437" cy="47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064ACB"/>
              </a:buClr>
              <a:buFont typeface="Wingdings" panose="05000000000000000000" pitchFamily="2" charset="2"/>
              <a:buChar char="n"/>
            </a:pP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给出</a:t>
            </a:r>
            <a:r>
              <a:rPr lang="en-US" altLang="zh-CN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1 2 3 4 5 6 7 8 </a:t>
            </a:r>
            <a:r>
              <a:rPr lang="zh-CN" altLang="en-US" sz="2400" spc="15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rPr>
              <a:t>八个值求区间和以及修改区间</a:t>
            </a:r>
            <a:endParaRPr lang="zh-CN" altLang="en-US" sz="2400" spc="15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edium" panose="00020600040101010101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948204" y="2355326"/>
            <a:ext cx="8251595" cy="3506392"/>
            <a:chOff x="1692483" y="2365959"/>
            <a:chExt cx="8251595" cy="3506392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5298982" y="2387645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6"/>
            <p:cNvSpPr/>
            <p:nvPr/>
          </p:nvSpPr>
          <p:spPr>
            <a:xfrm>
              <a:off x="5556113" y="2365959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36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3207769" y="3329189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2247551" y="4409565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692483" y="544011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7264794" y="3329265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310599" y="4409565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378435" y="4409565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6"/>
            <p:cNvSpPr/>
            <p:nvPr/>
          </p:nvSpPr>
          <p:spPr>
            <a:xfrm>
              <a:off x="3461370" y="3288167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10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4" name="矩形 6"/>
            <p:cNvSpPr/>
            <p:nvPr/>
          </p:nvSpPr>
          <p:spPr>
            <a:xfrm>
              <a:off x="7541197" y="3288167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26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5" name="矩形 6"/>
            <p:cNvSpPr/>
            <p:nvPr/>
          </p:nvSpPr>
          <p:spPr>
            <a:xfrm>
              <a:off x="2402794" y="4368467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3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6" name="矩形 6"/>
            <p:cNvSpPr/>
            <p:nvPr/>
          </p:nvSpPr>
          <p:spPr>
            <a:xfrm>
              <a:off x="4491300" y="4368468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7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7" name="矩形 6"/>
            <p:cNvSpPr/>
            <p:nvPr/>
          </p:nvSpPr>
          <p:spPr>
            <a:xfrm>
              <a:off x="6579806" y="4368467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11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8" name="矩形 6"/>
            <p:cNvSpPr/>
            <p:nvPr/>
          </p:nvSpPr>
          <p:spPr>
            <a:xfrm>
              <a:off x="8668312" y="437095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15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19" name="矩形 6"/>
            <p:cNvSpPr/>
            <p:nvPr/>
          </p:nvSpPr>
          <p:spPr>
            <a:xfrm>
              <a:off x="1895692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0" name="矩形 6"/>
            <p:cNvSpPr/>
            <p:nvPr/>
          </p:nvSpPr>
          <p:spPr>
            <a:xfrm>
              <a:off x="2937580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2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1" name="矩形 6"/>
            <p:cNvSpPr/>
            <p:nvPr/>
          </p:nvSpPr>
          <p:spPr>
            <a:xfrm>
              <a:off x="3979468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3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2" name="矩形 6"/>
            <p:cNvSpPr/>
            <p:nvPr/>
          </p:nvSpPr>
          <p:spPr>
            <a:xfrm>
              <a:off x="5029481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4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3" name="矩形 6"/>
            <p:cNvSpPr/>
            <p:nvPr/>
          </p:nvSpPr>
          <p:spPr>
            <a:xfrm>
              <a:off x="5996938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5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4" name="矩形 6"/>
            <p:cNvSpPr/>
            <p:nvPr/>
          </p:nvSpPr>
          <p:spPr>
            <a:xfrm>
              <a:off x="7038826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6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5" name="矩形 6"/>
            <p:cNvSpPr/>
            <p:nvPr/>
          </p:nvSpPr>
          <p:spPr>
            <a:xfrm>
              <a:off x="8080714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7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6" name="矩形 6"/>
            <p:cNvSpPr/>
            <p:nvPr/>
          </p:nvSpPr>
          <p:spPr>
            <a:xfrm>
              <a:off x="9114480" y="5399016"/>
              <a:ext cx="829598" cy="4733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400" b="1" spc="150" dirty="0"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8</a:t>
              </a:r>
              <a:endParaRPr lang="zh-CN" altLang="en-US" sz="2400" b="1" spc="15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4315909" y="4409565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2755541" y="544011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3818599" y="544011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6"/>
            <p:cNvSpPr/>
            <p:nvPr/>
          </p:nvSpPr>
          <p:spPr>
            <a:xfrm>
              <a:off x="3777139" y="5388255"/>
              <a:ext cx="679370" cy="4611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10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4855305" y="544011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6"/>
            <p:cNvSpPr/>
            <p:nvPr/>
          </p:nvSpPr>
          <p:spPr>
            <a:xfrm>
              <a:off x="4821337" y="5380898"/>
              <a:ext cx="679370" cy="4611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11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5817311" y="544011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6"/>
            <p:cNvSpPr/>
            <p:nvPr/>
          </p:nvSpPr>
          <p:spPr>
            <a:xfrm>
              <a:off x="5754576" y="5390492"/>
              <a:ext cx="679370" cy="4611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12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6834668" y="543779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6"/>
            <p:cNvSpPr/>
            <p:nvPr/>
          </p:nvSpPr>
          <p:spPr>
            <a:xfrm>
              <a:off x="6789092" y="5379379"/>
              <a:ext cx="679370" cy="4611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13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7908570" y="543547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6"/>
            <p:cNvSpPr/>
            <p:nvPr/>
          </p:nvSpPr>
          <p:spPr>
            <a:xfrm>
              <a:off x="7857242" y="5377744"/>
              <a:ext cx="679370" cy="4611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14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8942978" y="5435474"/>
              <a:ext cx="395556" cy="396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64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6"/>
            <p:cNvSpPr/>
            <p:nvPr/>
          </p:nvSpPr>
          <p:spPr>
            <a:xfrm>
              <a:off x="8891758" y="5388255"/>
              <a:ext cx="679370" cy="4611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ts val="3200"/>
                </a:lnSpc>
                <a:buClr>
                  <a:srgbClr val="064ACB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15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  <p:cxnSp>
          <p:nvCxnSpPr>
            <p:cNvPr id="47" name="直接连接符 46"/>
            <p:cNvCxnSpPr>
              <a:stCxn id="7" idx="7"/>
              <a:endCxn id="5" idx="3"/>
            </p:cNvCxnSpPr>
            <p:nvPr/>
          </p:nvCxnSpPr>
          <p:spPr>
            <a:xfrm flipV="1">
              <a:off x="3545397" y="2725652"/>
              <a:ext cx="1811513" cy="661530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10" idx="1"/>
              <a:endCxn id="5" idx="5"/>
            </p:cNvCxnSpPr>
            <p:nvPr/>
          </p:nvCxnSpPr>
          <p:spPr>
            <a:xfrm flipH="1" flipV="1">
              <a:off x="5636610" y="2725652"/>
              <a:ext cx="1686112" cy="661606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8" idx="7"/>
              <a:endCxn id="7" idx="3"/>
            </p:cNvCxnSpPr>
            <p:nvPr/>
          </p:nvCxnSpPr>
          <p:spPr>
            <a:xfrm flipV="1">
              <a:off x="2585179" y="3667196"/>
              <a:ext cx="680518" cy="80036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28" idx="1"/>
              <a:endCxn id="7" idx="5"/>
            </p:cNvCxnSpPr>
            <p:nvPr/>
          </p:nvCxnSpPr>
          <p:spPr>
            <a:xfrm flipH="1" flipV="1">
              <a:off x="3545397" y="3667196"/>
              <a:ext cx="828440" cy="80036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1" idx="7"/>
              <a:endCxn id="10" idx="3"/>
            </p:cNvCxnSpPr>
            <p:nvPr/>
          </p:nvCxnSpPr>
          <p:spPr>
            <a:xfrm flipV="1">
              <a:off x="6648227" y="3667272"/>
              <a:ext cx="674495" cy="800286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2" idx="1"/>
              <a:endCxn id="10" idx="5"/>
            </p:cNvCxnSpPr>
            <p:nvPr/>
          </p:nvCxnSpPr>
          <p:spPr>
            <a:xfrm flipH="1" flipV="1">
              <a:off x="7602422" y="3667272"/>
              <a:ext cx="833941" cy="800286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9" idx="0"/>
              <a:endCxn id="8" idx="3"/>
            </p:cNvCxnSpPr>
            <p:nvPr/>
          </p:nvCxnSpPr>
          <p:spPr>
            <a:xfrm flipV="1">
              <a:off x="1890261" y="4747572"/>
              <a:ext cx="415218" cy="69254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29" idx="0"/>
              <a:endCxn id="8" idx="5"/>
            </p:cNvCxnSpPr>
            <p:nvPr/>
          </p:nvCxnSpPr>
          <p:spPr>
            <a:xfrm flipH="1" flipV="1">
              <a:off x="2585179" y="4747572"/>
              <a:ext cx="368140" cy="69254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>
              <a:stCxn id="30" idx="0"/>
              <a:endCxn id="28" idx="3"/>
            </p:cNvCxnSpPr>
            <p:nvPr/>
          </p:nvCxnSpPr>
          <p:spPr>
            <a:xfrm flipV="1">
              <a:off x="4016377" y="4747572"/>
              <a:ext cx="357460" cy="69254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endCxn id="28" idx="5"/>
            </p:cNvCxnSpPr>
            <p:nvPr/>
          </p:nvCxnSpPr>
          <p:spPr>
            <a:xfrm flipH="1" flipV="1">
              <a:off x="4653537" y="4747572"/>
              <a:ext cx="387478" cy="684190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>
              <a:stCxn id="36" idx="0"/>
              <a:endCxn id="11" idx="3"/>
            </p:cNvCxnSpPr>
            <p:nvPr/>
          </p:nvCxnSpPr>
          <p:spPr>
            <a:xfrm flipV="1">
              <a:off x="6015089" y="4747572"/>
              <a:ext cx="353438" cy="69254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8162663" y="4747572"/>
              <a:ext cx="279007" cy="69254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39" idx="0"/>
              <a:endCxn id="11" idx="5"/>
            </p:cNvCxnSpPr>
            <p:nvPr/>
          </p:nvCxnSpPr>
          <p:spPr>
            <a:xfrm flipH="1" flipV="1">
              <a:off x="6648227" y="4747572"/>
              <a:ext cx="384219" cy="69022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>
              <a:stCxn id="45" idx="0"/>
              <a:endCxn id="12" idx="5"/>
            </p:cNvCxnSpPr>
            <p:nvPr/>
          </p:nvCxnSpPr>
          <p:spPr>
            <a:xfrm flipH="1" flipV="1">
              <a:off x="8716063" y="4747572"/>
              <a:ext cx="424693" cy="687902"/>
            </a:xfrm>
            <a:prstGeom prst="line">
              <a:avLst/>
            </a:prstGeom>
            <a:ln w="19050">
              <a:solidFill>
                <a:srgbClr val="064A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8029713" y="2195896"/>
            <a:ext cx="4163060" cy="1960880"/>
            <a:chOff x="8029713" y="2195896"/>
            <a:chExt cx="4163060" cy="1960880"/>
          </a:xfrm>
        </p:grpSpPr>
        <p:sp>
          <p:nvSpPr>
            <p:cNvPr id="111" name="矩形: 圆角 110"/>
            <p:cNvSpPr/>
            <p:nvPr/>
          </p:nvSpPr>
          <p:spPr>
            <a:xfrm>
              <a:off x="8029713" y="2195896"/>
              <a:ext cx="3740530" cy="1554974"/>
            </a:xfrm>
            <a:prstGeom prst="roundRect">
              <a:avLst>
                <a:gd name="adj" fmla="val 10732"/>
              </a:avLst>
            </a:prstGeom>
            <a:solidFill>
              <a:srgbClr val="E7E9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6"/>
            <p:cNvSpPr/>
            <p:nvPr/>
          </p:nvSpPr>
          <p:spPr>
            <a:xfrm>
              <a:off x="8153538" y="2218756"/>
              <a:ext cx="4039235" cy="19380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若节点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x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的区间表示为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l ,r 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左儿子表示的区间：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(l + r)/2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  <a:p>
              <a:pPr>
                <a:lnSpc>
                  <a:spcPct val="150000"/>
                </a:lnSpc>
                <a:buClr>
                  <a:srgbClr val="064ACB"/>
                </a:buClr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右儿子表示的区间：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(l + r)/2+1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Medium" panose="00020600040101010101" charset="-122"/>
                </a:rPr>
                <a:t>r 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edium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612,&quot;width&quot;:9552}"/>
</p:tagLst>
</file>

<file path=ppt/tags/tag2.xml><?xml version="1.0" encoding="utf-8"?>
<p:tagLst xmlns:p="http://schemas.openxmlformats.org/presentationml/2006/main">
  <p:tag name="KSO_WM_UNIT_TABLE_BEAUTIFY" val="smartTable{6a2ddc11-1038-41cf-9219-ff4c60286bc8}"/>
</p:tagLst>
</file>

<file path=ppt/tags/tag3.xml><?xml version="1.0" encoding="utf-8"?>
<p:tagLst xmlns:p="http://schemas.openxmlformats.org/presentationml/2006/main">
  <p:tag name="KSO_WM_UNIT_PLACING_PICTURE_USER_VIEWPORT" val="{&quot;height&quot;:4356,&quot;width&quot;:5400}"/>
</p:tagLst>
</file>

<file path=ppt/tags/tag4.xml><?xml version="1.0" encoding="utf-8"?>
<p:tagLst xmlns:p="http://schemas.openxmlformats.org/presentationml/2006/main">
  <p:tag name="KSO_WM_UNIT_PLACING_PICTURE_USER_VIEWPORT" val="{&quot;height&quot;:3993.6125984251967,&quot;width&quot;:8376.377952755905}"/>
</p:tagLst>
</file>

<file path=ppt/tags/tag5.xml><?xml version="1.0" encoding="utf-8"?>
<p:tagLst xmlns:p="http://schemas.openxmlformats.org/presentationml/2006/main">
  <p:tag name="KSO_WM_UNIT_PLACING_PICTURE_USER_VIEWPORT" val="{&quot;height&quot;:7246.648818897637,&quot;width&quot;:8159.674015748032}"/>
</p:tagLst>
</file>

<file path=ppt/tags/tag6.xml><?xml version="1.0" encoding="utf-8"?>
<p:tagLst xmlns:p="http://schemas.openxmlformats.org/presentationml/2006/main">
  <p:tag name="KSO_WPP_MARK_KEY" val="a50d5306-3499-4fa7-b851-5e486650120e"/>
  <p:tag name="COMMONDATA" val="eyJoZGlkIjoiZjgyOWY3NzRhYmJjMzYxMmE5MzA5ZTk3MTRiNjZjMjcifQ=="/>
</p:tagLst>
</file>

<file path=ppt/theme/theme1.xml><?xml version="1.0" encoding="utf-8"?>
<a:theme xmlns:a="http://schemas.openxmlformats.org/drawingml/2006/main" name="Office Theme">
  <a:themeElements>
    <a:clrScheme name="插画-0731蓝+橙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64ACB"/>
      </a:accent1>
      <a:accent2>
        <a:srgbClr val="366ED8"/>
      </a:accent2>
      <a:accent3>
        <a:srgbClr val="F3A953"/>
      </a:accent3>
      <a:accent4>
        <a:srgbClr val="F2F3F3"/>
      </a:accent4>
      <a:accent5>
        <a:srgbClr val="BFBFBF"/>
      </a:accent5>
      <a:accent6>
        <a:srgbClr val="94C9FB"/>
      </a:accent6>
      <a:hlink>
        <a:srgbClr val="5EAEFA"/>
      </a:hlink>
      <a:folHlink>
        <a:srgbClr val="033C72"/>
      </a:folHlink>
    </a:clrScheme>
    <a:fontScheme name="思源黑体 CN">
      <a:majorFont>
        <a:latin typeface="思源黑体 CN Heavy"/>
        <a:ea typeface="思源黑体 CN Medium"/>
        <a:cs typeface=""/>
      </a:majorFont>
      <a:minorFont>
        <a:latin typeface="思源黑体 CN Normal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1311</Words>
  <Application>WPS 演示</Application>
  <PresentationFormat>宽屏</PresentationFormat>
  <Paragraphs>269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思源黑体 CN Normal</vt:lpstr>
      <vt:lpstr>思源黑体</vt:lpstr>
      <vt:lpstr>字魂59号-创粗黑</vt:lpstr>
      <vt:lpstr>微软雅黑</vt:lpstr>
      <vt:lpstr>黑体</vt:lpstr>
      <vt:lpstr>阿里巴巴普惠体 Medium</vt:lpstr>
      <vt:lpstr>Consolas</vt:lpstr>
      <vt:lpstr>思源黑体 CN Regular</vt:lpstr>
      <vt:lpstr>Arial Unicode MS</vt:lpstr>
      <vt:lpstr>等线</vt:lpstr>
      <vt:lpstr>思源黑体 CN Medium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 Jennie</dc:creator>
  <cp:lastModifiedBy>澈</cp:lastModifiedBy>
  <cp:revision>361</cp:revision>
  <dcterms:created xsi:type="dcterms:W3CDTF">2022-03-09T09:26:00Z</dcterms:created>
  <dcterms:modified xsi:type="dcterms:W3CDTF">2022-09-03T07:03:13Z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E4EAAD8A0A4941B984F048ACD4828D09</vt:lpwstr>
  </property>
  <property fmtid="{D5CDD505-2E9C-101B-9397-08002B2CF9AE}" pid="3" name="KSOProductBuildVer">
    <vt:lpwstr>2052-11.1.0.12313</vt:lpwstr>
  </property>
</Properties>
</file>